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2"/>
  </p:notes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6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075C4C-8CE9-8348-BCE8-F50D4C69DD51}" v="170" dt="2023-03-22T07:54:05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9"/>
    <p:restoredTop sz="94650"/>
  </p:normalViewPr>
  <p:slideViewPr>
    <p:cSldViewPr snapToGrid="0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9745" userId="7ef83474-8128-4641-b3b0-46c7ac09d5ad" providerId="ADAL" clId="{2B075C4C-8CE9-8348-BCE8-F50D4C69DD51}"/>
    <pc:docChg chg="undo custSel addSld delSld modSld">
      <pc:chgData name="19745" userId="7ef83474-8128-4641-b3b0-46c7ac09d5ad" providerId="ADAL" clId="{2B075C4C-8CE9-8348-BCE8-F50D4C69DD51}" dt="2023-03-22T07:54:41.260" v="1874" actId="26606"/>
      <pc:docMkLst>
        <pc:docMk/>
      </pc:docMkLst>
      <pc:sldChg chg="del">
        <pc:chgData name="19745" userId="7ef83474-8128-4641-b3b0-46c7ac09d5ad" providerId="ADAL" clId="{2B075C4C-8CE9-8348-BCE8-F50D4C69DD51}" dt="2023-03-21T22:57:44.424" v="978" actId="2696"/>
        <pc:sldMkLst>
          <pc:docMk/>
          <pc:sldMk cId="2159111619" sldId="257"/>
        </pc:sldMkLst>
      </pc:sldChg>
      <pc:sldChg chg="addSp delSp modSp mod setBg">
        <pc:chgData name="19745" userId="7ef83474-8128-4641-b3b0-46c7ac09d5ad" providerId="ADAL" clId="{2B075C4C-8CE9-8348-BCE8-F50D4C69DD51}" dt="2023-03-22T07:41:28.002" v="1824" actId="20577"/>
        <pc:sldMkLst>
          <pc:docMk/>
          <pc:sldMk cId="1625868031" sldId="260"/>
        </pc:sldMkLst>
        <pc:spChg chg="mod">
          <ac:chgData name="19745" userId="7ef83474-8128-4641-b3b0-46c7ac09d5ad" providerId="ADAL" clId="{2B075C4C-8CE9-8348-BCE8-F50D4C69DD51}" dt="2023-03-21T23:15:48.204" v="1779" actId="26606"/>
          <ac:spMkLst>
            <pc:docMk/>
            <pc:sldMk cId="1625868031" sldId="260"/>
            <ac:spMk id="2" creationId="{5F905060-D6E4-F6D6-BB78-0B03484549EB}"/>
          </ac:spMkLst>
        </pc:spChg>
        <pc:spChg chg="add del mod">
          <ac:chgData name="19745" userId="7ef83474-8128-4641-b3b0-46c7ac09d5ad" providerId="ADAL" clId="{2B075C4C-8CE9-8348-BCE8-F50D4C69DD51}" dt="2023-03-21T23:15:48.204" v="1779" actId="26606"/>
          <ac:spMkLst>
            <pc:docMk/>
            <pc:sldMk cId="1625868031" sldId="260"/>
            <ac:spMk id="3" creationId="{C097320C-011D-15C8-5B8B-52B860743E26}"/>
          </ac:spMkLst>
        </pc:spChg>
        <pc:spChg chg="add del mod">
          <ac:chgData name="19745" userId="7ef83474-8128-4641-b3b0-46c7ac09d5ad" providerId="ADAL" clId="{2B075C4C-8CE9-8348-BCE8-F50D4C69DD51}" dt="2023-03-21T23:03:08.238" v="1307"/>
          <ac:spMkLst>
            <pc:docMk/>
            <pc:sldMk cId="1625868031" sldId="260"/>
            <ac:spMk id="4" creationId="{9BA36DF4-1557-A70A-9E3F-3B98F3E17E52}"/>
          </ac:spMkLst>
        </pc:spChg>
        <pc:spChg chg="add del">
          <ac:chgData name="19745" userId="7ef83474-8128-4641-b3b0-46c7ac09d5ad" providerId="ADAL" clId="{2B075C4C-8CE9-8348-BCE8-F50D4C69DD51}" dt="2023-03-21T23:15:43.501" v="1774" actId="26606"/>
          <ac:spMkLst>
            <pc:docMk/>
            <pc:sldMk cId="1625868031" sldId="260"/>
            <ac:spMk id="8" creationId="{52E56E1E-D82A-4FF7-99CE-83AE9A18FCDC}"/>
          </ac:spMkLst>
        </pc:spChg>
        <pc:spChg chg="add del">
          <ac:chgData name="19745" userId="7ef83474-8128-4641-b3b0-46c7ac09d5ad" providerId="ADAL" clId="{2B075C4C-8CE9-8348-BCE8-F50D4C69DD51}" dt="2023-03-21T23:15:17.611" v="1764" actId="26606"/>
          <ac:spMkLst>
            <pc:docMk/>
            <pc:sldMk cId="1625868031" sldId="260"/>
            <ac:spMk id="9" creationId="{6795E2AC-53C4-48AB-A681-BAF4A9F98CB9}"/>
          </ac:spMkLst>
        </pc:spChg>
        <pc:spChg chg="add del">
          <ac:chgData name="19745" userId="7ef83474-8128-4641-b3b0-46c7ac09d5ad" providerId="ADAL" clId="{2B075C4C-8CE9-8348-BCE8-F50D4C69DD51}" dt="2023-03-21T23:15:43.501" v="1774" actId="26606"/>
          <ac:spMkLst>
            <pc:docMk/>
            <pc:sldMk cId="1625868031" sldId="260"/>
            <ac:spMk id="10" creationId="{FCE4B1E6-EC5B-432F-90D0-898FA5296D55}"/>
          </ac:spMkLst>
        </pc:spChg>
        <pc:spChg chg="add del">
          <ac:chgData name="19745" userId="7ef83474-8128-4641-b3b0-46c7ac09d5ad" providerId="ADAL" clId="{2B075C4C-8CE9-8348-BCE8-F50D4C69DD51}" dt="2023-03-21T23:15:17.611" v="1764" actId="26606"/>
          <ac:spMkLst>
            <pc:docMk/>
            <pc:sldMk cId="1625868031" sldId="260"/>
            <ac:spMk id="11" creationId="{5A016028-7ACB-48E8-9930-4666F8D47F66}"/>
          </ac:spMkLst>
        </pc:spChg>
        <pc:spChg chg="add del">
          <ac:chgData name="19745" userId="7ef83474-8128-4641-b3b0-46c7ac09d5ad" providerId="ADAL" clId="{2B075C4C-8CE9-8348-BCE8-F50D4C69DD51}" dt="2023-03-21T23:15:43.501" v="1774" actId="26606"/>
          <ac:spMkLst>
            <pc:docMk/>
            <pc:sldMk cId="1625868031" sldId="260"/>
            <ac:spMk id="12" creationId="{B9940E64-4719-4E36-8FFD-748B552B359B}"/>
          </ac:spMkLst>
        </pc:spChg>
        <pc:spChg chg="add del">
          <ac:chgData name="19745" userId="7ef83474-8128-4641-b3b0-46c7ac09d5ad" providerId="ADAL" clId="{2B075C4C-8CE9-8348-BCE8-F50D4C69DD51}" dt="2023-03-21T23:15:17.611" v="1764" actId="26606"/>
          <ac:spMkLst>
            <pc:docMk/>
            <pc:sldMk cId="1625868031" sldId="260"/>
            <ac:spMk id="13" creationId="{78A227CC-CFCF-494C-BFDB-192532C829D3}"/>
          </ac:spMkLst>
        </pc:spChg>
        <pc:spChg chg="add del">
          <ac:chgData name="19745" userId="7ef83474-8128-4641-b3b0-46c7ac09d5ad" providerId="ADAL" clId="{2B075C4C-8CE9-8348-BCE8-F50D4C69DD51}" dt="2023-03-21T23:15:20.776" v="1766" actId="26606"/>
          <ac:spMkLst>
            <pc:docMk/>
            <pc:sldMk cId="1625868031" sldId="260"/>
            <ac:spMk id="15" creationId="{C4474318-9BA9-4C58-85CC-EAF141DDB165}"/>
          </ac:spMkLst>
        </pc:spChg>
        <pc:spChg chg="add del">
          <ac:chgData name="19745" userId="7ef83474-8128-4641-b3b0-46c7ac09d5ad" providerId="ADAL" clId="{2B075C4C-8CE9-8348-BCE8-F50D4C69DD51}" dt="2023-03-21T23:15:20.776" v="1766" actId="26606"/>
          <ac:spMkLst>
            <pc:docMk/>
            <pc:sldMk cId="1625868031" sldId="260"/>
            <ac:spMk id="16" creationId="{9F9F0D99-A2D7-4650-BA53-99550E8F6808}"/>
          </ac:spMkLst>
        </pc:spChg>
        <pc:spChg chg="add del">
          <ac:chgData name="19745" userId="7ef83474-8128-4641-b3b0-46c7ac09d5ad" providerId="ADAL" clId="{2B075C4C-8CE9-8348-BCE8-F50D4C69DD51}" dt="2023-03-21T23:15:20.776" v="1766" actId="26606"/>
          <ac:spMkLst>
            <pc:docMk/>
            <pc:sldMk cId="1625868031" sldId="260"/>
            <ac:spMk id="17" creationId="{9ADBC609-A264-4706-8FCD-C3B072E7CF0B}"/>
          </ac:spMkLst>
        </pc:spChg>
        <pc:spChg chg="add del">
          <ac:chgData name="19745" userId="7ef83474-8128-4641-b3b0-46c7ac09d5ad" providerId="ADAL" clId="{2B075C4C-8CE9-8348-BCE8-F50D4C69DD51}" dt="2023-03-21T23:15:24.862" v="1768" actId="26606"/>
          <ac:spMkLst>
            <pc:docMk/>
            <pc:sldMk cId="1625868031" sldId="260"/>
            <ac:spMk id="20" creationId="{49733A00-04EA-4626-9D7E-3B1B14FEB9D0}"/>
          </ac:spMkLst>
        </pc:spChg>
        <pc:spChg chg="add del">
          <ac:chgData name="19745" userId="7ef83474-8128-4641-b3b0-46c7ac09d5ad" providerId="ADAL" clId="{2B075C4C-8CE9-8348-BCE8-F50D4C69DD51}" dt="2023-03-21T23:15:24.862" v="1768" actId="26606"/>
          <ac:spMkLst>
            <pc:docMk/>
            <pc:sldMk cId="1625868031" sldId="260"/>
            <ac:spMk id="21" creationId="{686780C9-61BF-4B89-9FCC-3392EB520AFE}"/>
          </ac:spMkLst>
        </pc:spChg>
        <pc:spChg chg="add del">
          <ac:chgData name="19745" userId="7ef83474-8128-4641-b3b0-46c7ac09d5ad" providerId="ADAL" clId="{2B075C4C-8CE9-8348-BCE8-F50D4C69DD51}" dt="2023-03-21T23:15:24.862" v="1768" actId="26606"/>
          <ac:spMkLst>
            <pc:docMk/>
            <pc:sldMk cId="1625868031" sldId="260"/>
            <ac:spMk id="22" creationId="{3C1F71BA-0B15-478B-9EC1-484E4584F5D2}"/>
          </ac:spMkLst>
        </pc:spChg>
        <pc:spChg chg="add del">
          <ac:chgData name="19745" userId="7ef83474-8128-4641-b3b0-46c7ac09d5ad" providerId="ADAL" clId="{2B075C4C-8CE9-8348-BCE8-F50D4C69DD51}" dt="2023-03-21T23:15:43.501" v="1774" actId="26606"/>
          <ac:spMkLst>
            <pc:docMk/>
            <pc:sldMk cId="1625868031" sldId="260"/>
            <ac:spMk id="29" creationId="{C097320C-011D-15C8-5B8B-52B860743E26}"/>
          </ac:spMkLst>
        </pc:spChg>
        <pc:spChg chg="add del">
          <ac:chgData name="19745" userId="7ef83474-8128-4641-b3b0-46c7ac09d5ad" providerId="ADAL" clId="{2B075C4C-8CE9-8348-BCE8-F50D4C69DD51}" dt="2023-03-21T23:15:46.710" v="1776" actId="26606"/>
          <ac:spMkLst>
            <pc:docMk/>
            <pc:sldMk cId="1625868031" sldId="260"/>
            <ac:spMk id="31" creationId="{BF7BC237-77DF-4DFB-94F7-DB493EDA1C7C}"/>
          </ac:spMkLst>
        </pc:spChg>
        <pc:spChg chg="add del">
          <ac:chgData name="19745" userId="7ef83474-8128-4641-b3b0-46c7ac09d5ad" providerId="ADAL" clId="{2B075C4C-8CE9-8348-BCE8-F50D4C69DD51}" dt="2023-03-21T23:15:48.171" v="1778" actId="26606"/>
          <ac:spMkLst>
            <pc:docMk/>
            <pc:sldMk cId="1625868031" sldId="260"/>
            <ac:spMk id="34" creationId="{BF7BC237-77DF-4DFB-94F7-DB493EDA1C7C}"/>
          </ac:spMkLst>
        </pc:spChg>
        <pc:spChg chg="add del">
          <ac:chgData name="19745" userId="7ef83474-8128-4641-b3b0-46c7ac09d5ad" providerId="ADAL" clId="{2B075C4C-8CE9-8348-BCE8-F50D4C69DD51}" dt="2023-03-21T23:16:06.483" v="1781" actId="26606"/>
          <ac:spMkLst>
            <pc:docMk/>
            <pc:sldMk cId="1625868031" sldId="260"/>
            <ac:spMk id="37" creationId="{BF7BC237-77DF-4DFB-94F7-DB493EDA1C7C}"/>
          </ac:spMkLst>
        </pc:spChg>
        <pc:spChg chg="add">
          <ac:chgData name="19745" userId="7ef83474-8128-4641-b3b0-46c7ac09d5ad" providerId="ADAL" clId="{2B075C4C-8CE9-8348-BCE8-F50D4C69DD51}" dt="2023-03-21T23:16:06.483" v="1781" actId="26606"/>
          <ac:spMkLst>
            <pc:docMk/>
            <pc:sldMk cId="1625868031" sldId="260"/>
            <ac:spMk id="43" creationId="{BF7BC237-77DF-4DFB-94F7-DB493EDA1C7C}"/>
          </ac:spMkLst>
        </pc:spChg>
        <pc:graphicFrameChg chg="add del">
          <ac:chgData name="19745" userId="7ef83474-8128-4641-b3b0-46c7ac09d5ad" providerId="ADAL" clId="{2B075C4C-8CE9-8348-BCE8-F50D4C69DD51}" dt="2023-03-21T23:15:17.611" v="1764" actId="26606"/>
          <ac:graphicFrameMkLst>
            <pc:docMk/>
            <pc:sldMk cId="1625868031" sldId="260"/>
            <ac:graphicFrameMk id="5" creationId="{6BB063D9-AD88-13DE-9E21-A8922EB1A026}"/>
          </ac:graphicFrameMkLst>
        </pc:graphicFrameChg>
        <pc:graphicFrameChg chg="add del">
          <ac:chgData name="19745" userId="7ef83474-8128-4641-b3b0-46c7ac09d5ad" providerId="ADAL" clId="{2B075C4C-8CE9-8348-BCE8-F50D4C69DD51}" dt="2023-03-21T23:15:20.776" v="1766" actId="26606"/>
          <ac:graphicFrameMkLst>
            <pc:docMk/>
            <pc:sldMk cId="1625868031" sldId="260"/>
            <ac:graphicFrameMk id="18" creationId="{A324A7B7-A9C9-CEB8-0FEF-8E3FADF29F8E}"/>
          </ac:graphicFrameMkLst>
        </pc:graphicFrameChg>
        <pc:graphicFrameChg chg="add del">
          <ac:chgData name="19745" userId="7ef83474-8128-4641-b3b0-46c7ac09d5ad" providerId="ADAL" clId="{2B075C4C-8CE9-8348-BCE8-F50D4C69DD51}" dt="2023-03-21T23:15:24.862" v="1768" actId="26606"/>
          <ac:graphicFrameMkLst>
            <pc:docMk/>
            <pc:sldMk cId="1625868031" sldId="260"/>
            <ac:graphicFrameMk id="23" creationId="{50FEA29C-E0A1-239F-5F08-88A129BCD65A}"/>
          </ac:graphicFrameMkLst>
        </pc:graphicFrameChg>
        <pc:graphicFrameChg chg="add del">
          <ac:chgData name="19745" userId="7ef83474-8128-4641-b3b0-46c7ac09d5ad" providerId="ADAL" clId="{2B075C4C-8CE9-8348-BCE8-F50D4C69DD51}" dt="2023-03-21T23:15:34.317" v="1770" actId="26606"/>
          <ac:graphicFrameMkLst>
            <pc:docMk/>
            <pc:sldMk cId="1625868031" sldId="260"/>
            <ac:graphicFrameMk id="25" creationId="{CFEA8582-2830-2221-E68F-EABE49E79F37}"/>
          </ac:graphicFrameMkLst>
        </pc:graphicFrameChg>
        <pc:graphicFrameChg chg="add del">
          <ac:chgData name="19745" userId="7ef83474-8128-4641-b3b0-46c7ac09d5ad" providerId="ADAL" clId="{2B075C4C-8CE9-8348-BCE8-F50D4C69DD51}" dt="2023-03-21T23:15:38.808" v="1772" actId="26606"/>
          <ac:graphicFrameMkLst>
            <pc:docMk/>
            <pc:sldMk cId="1625868031" sldId="260"/>
            <ac:graphicFrameMk id="27" creationId="{CECDA3C1-786E-1AF1-87A5-50481CB13DCA}"/>
          </ac:graphicFrameMkLst>
        </pc:graphicFrameChg>
        <pc:graphicFrameChg chg="add del">
          <ac:chgData name="19745" userId="7ef83474-8128-4641-b3b0-46c7ac09d5ad" providerId="ADAL" clId="{2B075C4C-8CE9-8348-BCE8-F50D4C69DD51}" dt="2023-03-21T23:15:46.710" v="1776" actId="26606"/>
          <ac:graphicFrameMkLst>
            <pc:docMk/>
            <pc:sldMk cId="1625868031" sldId="260"/>
            <ac:graphicFrameMk id="32" creationId="{90543B18-016E-C7F0-54BE-818C7D61147D}"/>
          </ac:graphicFrameMkLst>
        </pc:graphicFrameChg>
        <pc:graphicFrameChg chg="add del">
          <ac:chgData name="19745" userId="7ef83474-8128-4641-b3b0-46c7ac09d5ad" providerId="ADAL" clId="{2B075C4C-8CE9-8348-BCE8-F50D4C69DD51}" dt="2023-03-21T23:15:48.171" v="1778" actId="26606"/>
          <ac:graphicFrameMkLst>
            <pc:docMk/>
            <pc:sldMk cId="1625868031" sldId="260"/>
            <ac:graphicFrameMk id="35" creationId="{6A68D6C7-6D57-8F2E-0D73-3410EEC7E825}"/>
          </ac:graphicFrameMkLst>
        </pc:graphicFrameChg>
        <pc:graphicFrameChg chg="add mod modGraphic">
          <ac:chgData name="19745" userId="7ef83474-8128-4641-b3b0-46c7ac09d5ad" providerId="ADAL" clId="{2B075C4C-8CE9-8348-BCE8-F50D4C69DD51}" dt="2023-03-22T07:41:28.002" v="1824" actId="20577"/>
          <ac:graphicFrameMkLst>
            <pc:docMk/>
            <pc:sldMk cId="1625868031" sldId="260"/>
            <ac:graphicFrameMk id="38" creationId="{90543B18-016E-C7F0-54BE-818C7D61147D}"/>
          </ac:graphicFrameMkLst>
        </pc:graphicFrameChg>
      </pc:sldChg>
      <pc:sldChg chg="addSp delSp modSp mod">
        <pc:chgData name="19745" userId="7ef83474-8128-4641-b3b0-46c7ac09d5ad" providerId="ADAL" clId="{2B075C4C-8CE9-8348-BCE8-F50D4C69DD51}" dt="2023-03-22T07:54:41.260" v="1874" actId="26606"/>
        <pc:sldMkLst>
          <pc:docMk/>
          <pc:sldMk cId="3195732962" sldId="262"/>
        </pc:sldMkLst>
        <pc:spChg chg="mod">
          <ac:chgData name="19745" userId="7ef83474-8128-4641-b3b0-46c7ac09d5ad" providerId="ADAL" clId="{2B075C4C-8CE9-8348-BCE8-F50D4C69DD51}" dt="2023-03-22T07:54:41.233" v="1873" actId="26606"/>
          <ac:spMkLst>
            <pc:docMk/>
            <pc:sldMk cId="3195732962" sldId="262"/>
            <ac:spMk id="2" creationId="{16543735-8434-7BFD-419B-037BA8952537}"/>
          </ac:spMkLst>
        </pc:spChg>
        <pc:spChg chg="add del">
          <ac:chgData name="19745" userId="7ef83474-8128-4641-b3b0-46c7ac09d5ad" providerId="ADAL" clId="{2B075C4C-8CE9-8348-BCE8-F50D4C69DD51}" dt="2023-03-22T07:54:41.260" v="1874" actId="26606"/>
          <ac:spMkLst>
            <pc:docMk/>
            <pc:sldMk cId="3195732962" sldId="262"/>
            <ac:spMk id="55" creationId="{E2A96188-384C-4341-9EEB-967A9341CD86}"/>
          </ac:spMkLst>
        </pc:spChg>
        <pc:spChg chg="add del">
          <ac:chgData name="19745" userId="7ef83474-8128-4641-b3b0-46c7ac09d5ad" providerId="ADAL" clId="{2B075C4C-8CE9-8348-BCE8-F50D4C69DD51}" dt="2023-03-22T07:54:41.260" v="1874" actId="26606"/>
          <ac:spMkLst>
            <pc:docMk/>
            <pc:sldMk cId="3195732962" sldId="262"/>
            <ac:spMk id="57" creationId="{759E7E4E-81AC-4FFE-A96F-B398ED3E94EF}"/>
          </ac:spMkLst>
        </pc:spChg>
        <pc:spChg chg="add del">
          <ac:chgData name="19745" userId="7ef83474-8128-4641-b3b0-46c7ac09d5ad" providerId="ADAL" clId="{2B075C4C-8CE9-8348-BCE8-F50D4C69DD51}" dt="2023-03-22T07:54:41.260" v="1874" actId="26606"/>
          <ac:spMkLst>
            <pc:docMk/>
            <pc:sldMk cId="3195732962" sldId="262"/>
            <ac:spMk id="58" creationId="{CBFD6B65-6A90-4C50-9533-D82D6901300C}"/>
          </ac:spMkLst>
        </pc:spChg>
        <pc:spChg chg="add del">
          <ac:chgData name="19745" userId="7ef83474-8128-4641-b3b0-46c7ac09d5ad" providerId="ADAL" clId="{2B075C4C-8CE9-8348-BCE8-F50D4C69DD51}" dt="2023-03-22T07:54:23.065" v="1869" actId="26606"/>
          <ac:spMkLst>
            <pc:docMk/>
            <pc:sldMk cId="3195732962" sldId="262"/>
            <ac:spMk id="63" creationId="{E2A96188-384C-4341-9EEB-967A9341CD86}"/>
          </ac:spMkLst>
        </pc:spChg>
        <pc:spChg chg="add del">
          <ac:chgData name="19745" userId="7ef83474-8128-4641-b3b0-46c7ac09d5ad" providerId="ADAL" clId="{2B075C4C-8CE9-8348-BCE8-F50D4C69DD51}" dt="2023-03-22T07:54:23.065" v="1869" actId="26606"/>
          <ac:spMkLst>
            <pc:docMk/>
            <pc:sldMk cId="3195732962" sldId="262"/>
            <ac:spMk id="65" creationId="{280331C3-DDF5-48A9-8947-D71EAAFFAB0E}"/>
          </ac:spMkLst>
        </pc:spChg>
        <pc:spChg chg="add del">
          <ac:chgData name="19745" userId="7ef83474-8128-4641-b3b0-46c7ac09d5ad" providerId="ADAL" clId="{2B075C4C-8CE9-8348-BCE8-F50D4C69DD51}" dt="2023-03-22T07:54:23.065" v="1869" actId="26606"/>
          <ac:spMkLst>
            <pc:docMk/>
            <pc:sldMk cId="3195732962" sldId="262"/>
            <ac:spMk id="67" creationId="{C535A640-1948-4AFD-A0B7-19AFDA955322}"/>
          </ac:spMkLst>
        </pc:spChg>
        <pc:spChg chg="add del">
          <ac:chgData name="19745" userId="7ef83474-8128-4641-b3b0-46c7ac09d5ad" providerId="ADAL" clId="{2B075C4C-8CE9-8348-BCE8-F50D4C69DD51}" dt="2023-03-22T07:54:37.862" v="1871" actId="26606"/>
          <ac:spMkLst>
            <pc:docMk/>
            <pc:sldMk cId="3195732962" sldId="262"/>
            <ac:spMk id="69" creationId="{E2A96188-384C-4341-9EEB-967A9341CD86}"/>
          </ac:spMkLst>
        </pc:spChg>
        <pc:spChg chg="add del">
          <ac:chgData name="19745" userId="7ef83474-8128-4641-b3b0-46c7ac09d5ad" providerId="ADAL" clId="{2B075C4C-8CE9-8348-BCE8-F50D4C69DD51}" dt="2023-03-22T07:54:37.862" v="1871" actId="26606"/>
          <ac:spMkLst>
            <pc:docMk/>
            <pc:sldMk cId="3195732962" sldId="262"/>
            <ac:spMk id="70" creationId="{759E7E4E-81AC-4FFE-A96F-B398ED3E94EF}"/>
          </ac:spMkLst>
        </pc:spChg>
        <pc:spChg chg="add del">
          <ac:chgData name="19745" userId="7ef83474-8128-4641-b3b0-46c7ac09d5ad" providerId="ADAL" clId="{2B075C4C-8CE9-8348-BCE8-F50D4C69DD51}" dt="2023-03-22T07:54:37.862" v="1871" actId="26606"/>
          <ac:spMkLst>
            <pc:docMk/>
            <pc:sldMk cId="3195732962" sldId="262"/>
            <ac:spMk id="71" creationId="{CBFD6B65-6A90-4C50-9533-D82D6901300C}"/>
          </ac:spMkLst>
        </pc:spChg>
        <pc:spChg chg="add del">
          <ac:chgData name="19745" userId="7ef83474-8128-4641-b3b0-46c7ac09d5ad" providerId="ADAL" clId="{2B075C4C-8CE9-8348-BCE8-F50D4C69DD51}" dt="2023-03-22T07:54:41.233" v="1873" actId="26606"/>
          <ac:spMkLst>
            <pc:docMk/>
            <pc:sldMk cId="3195732962" sldId="262"/>
            <ac:spMk id="73" creationId="{E2A96188-384C-4341-9EEB-967A9341CD86}"/>
          </ac:spMkLst>
        </pc:spChg>
        <pc:spChg chg="add del">
          <ac:chgData name="19745" userId="7ef83474-8128-4641-b3b0-46c7ac09d5ad" providerId="ADAL" clId="{2B075C4C-8CE9-8348-BCE8-F50D4C69DD51}" dt="2023-03-22T07:54:41.233" v="1873" actId="26606"/>
          <ac:spMkLst>
            <pc:docMk/>
            <pc:sldMk cId="3195732962" sldId="262"/>
            <ac:spMk id="74" creationId="{280331C3-DDF5-48A9-8947-D71EAAFFAB0E}"/>
          </ac:spMkLst>
        </pc:spChg>
        <pc:spChg chg="add del">
          <ac:chgData name="19745" userId="7ef83474-8128-4641-b3b0-46c7ac09d5ad" providerId="ADAL" clId="{2B075C4C-8CE9-8348-BCE8-F50D4C69DD51}" dt="2023-03-22T07:54:41.233" v="1873" actId="26606"/>
          <ac:spMkLst>
            <pc:docMk/>
            <pc:sldMk cId="3195732962" sldId="262"/>
            <ac:spMk id="75" creationId="{C535A640-1948-4AFD-A0B7-19AFDA955322}"/>
          </ac:spMkLst>
        </pc:spChg>
        <pc:spChg chg="add">
          <ac:chgData name="19745" userId="7ef83474-8128-4641-b3b0-46c7ac09d5ad" providerId="ADAL" clId="{2B075C4C-8CE9-8348-BCE8-F50D4C69DD51}" dt="2023-03-22T07:54:41.260" v="1874" actId="26606"/>
          <ac:spMkLst>
            <pc:docMk/>
            <pc:sldMk cId="3195732962" sldId="262"/>
            <ac:spMk id="77" creationId="{E2A96188-384C-4341-9EEB-967A9341CD86}"/>
          </ac:spMkLst>
        </pc:spChg>
        <pc:spChg chg="add">
          <ac:chgData name="19745" userId="7ef83474-8128-4641-b3b0-46c7ac09d5ad" providerId="ADAL" clId="{2B075C4C-8CE9-8348-BCE8-F50D4C69DD51}" dt="2023-03-22T07:54:41.260" v="1874" actId="26606"/>
          <ac:spMkLst>
            <pc:docMk/>
            <pc:sldMk cId="3195732962" sldId="262"/>
            <ac:spMk id="78" creationId="{759E7E4E-81AC-4FFE-A96F-B398ED3E94EF}"/>
          </ac:spMkLst>
        </pc:spChg>
        <pc:spChg chg="add">
          <ac:chgData name="19745" userId="7ef83474-8128-4641-b3b0-46c7ac09d5ad" providerId="ADAL" clId="{2B075C4C-8CE9-8348-BCE8-F50D4C69DD51}" dt="2023-03-22T07:54:41.260" v="1874" actId="26606"/>
          <ac:spMkLst>
            <pc:docMk/>
            <pc:sldMk cId="3195732962" sldId="262"/>
            <ac:spMk id="79" creationId="{CBFD6B65-6A90-4C50-9533-D82D6901300C}"/>
          </ac:spMkLst>
        </pc:spChg>
        <pc:graphicFrameChg chg="mod ord modGraphic">
          <ac:chgData name="19745" userId="7ef83474-8128-4641-b3b0-46c7ac09d5ad" providerId="ADAL" clId="{2B075C4C-8CE9-8348-BCE8-F50D4C69DD51}" dt="2023-03-22T07:54:41.260" v="1874" actId="26606"/>
          <ac:graphicFrameMkLst>
            <pc:docMk/>
            <pc:sldMk cId="3195732962" sldId="262"/>
            <ac:graphicFrameMk id="56" creationId="{460B0EDF-7F1E-6D07-2C46-A3BDCC00EED7}"/>
          </ac:graphicFrameMkLst>
        </pc:graphicFrameChg>
        <pc:picChg chg="mod">
          <ac:chgData name="19745" userId="7ef83474-8128-4641-b3b0-46c7ac09d5ad" providerId="ADAL" clId="{2B075C4C-8CE9-8348-BCE8-F50D4C69DD51}" dt="2023-03-22T07:54:41.233" v="1873" actId="26606"/>
          <ac:picMkLst>
            <pc:docMk/>
            <pc:sldMk cId="3195732962" sldId="262"/>
            <ac:picMk id="6" creationId="{D2AEB825-E5B1-8177-8C82-B589390A1AFB}"/>
          </ac:picMkLst>
        </pc:picChg>
      </pc:sldChg>
      <pc:sldChg chg="addSp modSp mod">
        <pc:chgData name="19745" userId="7ef83474-8128-4641-b3b0-46c7ac09d5ad" providerId="ADAL" clId="{2B075C4C-8CE9-8348-BCE8-F50D4C69DD51}" dt="2023-03-21T22:29:51.442" v="205" actId="14100"/>
        <pc:sldMkLst>
          <pc:docMk/>
          <pc:sldMk cId="1974176221" sldId="264"/>
        </pc:sldMkLst>
        <pc:spChg chg="mod">
          <ac:chgData name="19745" userId="7ef83474-8128-4641-b3b0-46c7ac09d5ad" providerId="ADAL" clId="{2B075C4C-8CE9-8348-BCE8-F50D4C69DD51}" dt="2023-03-21T22:29:25.664" v="202" actId="255"/>
          <ac:spMkLst>
            <pc:docMk/>
            <pc:sldMk cId="1974176221" sldId="264"/>
            <ac:spMk id="3" creationId="{144DBB68-BC27-2430-1432-41C4D09E21E2}"/>
          </ac:spMkLst>
        </pc:spChg>
        <pc:picChg chg="mod">
          <ac:chgData name="19745" userId="7ef83474-8128-4641-b3b0-46c7ac09d5ad" providerId="ADAL" clId="{2B075C4C-8CE9-8348-BCE8-F50D4C69DD51}" dt="2023-03-21T22:28:04.792" v="103" actId="14100"/>
          <ac:picMkLst>
            <pc:docMk/>
            <pc:sldMk cId="1974176221" sldId="264"/>
            <ac:picMk id="4" creationId="{3A19B916-BAA2-AACE-7DB3-4D9E9E48AA12}"/>
          </ac:picMkLst>
        </pc:picChg>
        <pc:picChg chg="add mod">
          <ac:chgData name="19745" userId="7ef83474-8128-4641-b3b0-46c7ac09d5ad" providerId="ADAL" clId="{2B075C4C-8CE9-8348-BCE8-F50D4C69DD51}" dt="2023-03-21T22:29:51.442" v="205" actId="14100"/>
          <ac:picMkLst>
            <pc:docMk/>
            <pc:sldMk cId="1974176221" sldId="264"/>
            <ac:picMk id="5" creationId="{E26A4FB1-BD43-C9C9-A3DF-6469E12E4529}"/>
          </ac:picMkLst>
        </pc:picChg>
      </pc:sldChg>
      <pc:sldChg chg="addSp delSp modSp mod">
        <pc:chgData name="19745" userId="7ef83474-8128-4641-b3b0-46c7ac09d5ad" providerId="ADAL" clId="{2B075C4C-8CE9-8348-BCE8-F50D4C69DD51}" dt="2023-03-21T22:39:42.708" v="316" actId="14100"/>
        <pc:sldMkLst>
          <pc:docMk/>
          <pc:sldMk cId="3298699700" sldId="265"/>
        </pc:sldMkLst>
        <pc:spChg chg="mod">
          <ac:chgData name="19745" userId="7ef83474-8128-4641-b3b0-46c7ac09d5ad" providerId="ADAL" clId="{2B075C4C-8CE9-8348-BCE8-F50D4C69DD51}" dt="2023-03-21T22:38:20.186" v="304" actId="26606"/>
          <ac:spMkLst>
            <pc:docMk/>
            <pc:sldMk cId="3298699700" sldId="265"/>
            <ac:spMk id="2" creationId="{5EEC7C1A-C8E2-F093-DE1B-6214CBE35A24}"/>
          </ac:spMkLst>
        </pc:spChg>
        <pc:spChg chg="mod ord">
          <ac:chgData name="19745" userId="7ef83474-8128-4641-b3b0-46c7ac09d5ad" providerId="ADAL" clId="{2B075C4C-8CE9-8348-BCE8-F50D4C69DD51}" dt="2023-03-21T22:38:20.186" v="304" actId="26606"/>
          <ac:spMkLst>
            <pc:docMk/>
            <pc:sldMk cId="3298699700" sldId="265"/>
            <ac:spMk id="3" creationId="{35B19CCB-74CF-4F0C-765E-CF60CA15DE6C}"/>
          </ac:spMkLst>
        </pc:spChg>
        <pc:spChg chg="add del">
          <ac:chgData name="19745" userId="7ef83474-8128-4641-b3b0-46c7ac09d5ad" providerId="ADAL" clId="{2B075C4C-8CE9-8348-BCE8-F50D4C69DD51}" dt="2023-03-21T22:32:17.198" v="219" actId="26606"/>
          <ac:spMkLst>
            <pc:docMk/>
            <pc:sldMk cId="3298699700" sldId="265"/>
            <ac:spMk id="11" creationId="{E2A96188-384C-4341-9EEB-967A9341CD86}"/>
          </ac:spMkLst>
        </pc:spChg>
        <pc:spChg chg="add del mod">
          <ac:chgData name="19745" userId="7ef83474-8128-4641-b3b0-46c7ac09d5ad" providerId="ADAL" clId="{2B075C4C-8CE9-8348-BCE8-F50D4C69DD51}" dt="2023-03-21T22:37:28.448" v="293" actId="478"/>
          <ac:spMkLst>
            <pc:docMk/>
            <pc:sldMk cId="3298699700" sldId="265"/>
            <ac:spMk id="12" creationId="{DBCDD302-DBF2-4E72-30C3-6004B66D4323}"/>
          </ac:spMkLst>
        </pc:spChg>
        <pc:spChg chg="add del">
          <ac:chgData name="19745" userId="7ef83474-8128-4641-b3b0-46c7ac09d5ad" providerId="ADAL" clId="{2B075C4C-8CE9-8348-BCE8-F50D4C69DD51}" dt="2023-03-21T22:32:17.198" v="219" actId="26606"/>
          <ac:spMkLst>
            <pc:docMk/>
            <pc:sldMk cId="3298699700" sldId="265"/>
            <ac:spMk id="13" creationId="{280331C3-DDF5-48A9-8947-D71EAAFFAB0E}"/>
          </ac:spMkLst>
        </pc:spChg>
        <pc:spChg chg="add del">
          <ac:chgData name="19745" userId="7ef83474-8128-4641-b3b0-46c7ac09d5ad" providerId="ADAL" clId="{2B075C4C-8CE9-8348-BCE8-F50D4C69DD51}" dt="2023-03-21T22:32:17.198" v="219" actId="26606"/>
          <ac:spMkLst>
            <pc:docMk/>
            <pc:sldMk cId="3298699700" sldId="265"/>
            <ac:spMk id="15" creationId="{C535A640-1948-4AFD-A0B7-19AFDA955322}"/>
          </ac:spMkLst>
        </pc:spChg>
        <pc:spChg chg="add del">
          <ac:chgData name="19745" userId="7ef83474-8128-4641-b3b0-46c7ac09d5ad" providerId="ADAL" clId="{2B075C4C-8CE9-8348-BCE8-F50D4C69DD51}" dt="2023-03-21T22:32:12.530" v="214" actId="26606"/>
          <ac:spMkLst>
            <pc:docMk/>
            <pc:sldMk cId="3298699700" sldId="265"/>
            <ac:spMk id="20" creationId="{B20DF01A-DAD0-4D16-BEDE-ED085CCC3B73}"/>
          </ac:spMkLst>
        </pc:spChg>
        <pc:spChg chg="add del">
          <ac:chgData name="19745" userId="7ef83474-8128-4641-b3b0-46c7ac09d5ad" providerId="ADAL" clId="{2B075C4C-8CE9-8348-BCE8-F50D4C69DD51}" dt="2023-03-21T22:32:12.530" v="214" actId="26606"/>
          <ac:spMkLst>
            <pc:docMk/>
            <pc:sldMk cId="3298699700" sldId="265"/>
            <ac:spMk id="22" creationId="{055146FB-65D6-402A-ABC4-AC38E731AB2D}"/>
          </ac:spMkLst>
        </pc:spChg>
        <pc:spChg chg="add del">
          <ac:chgData name="19745" userId="7ef83474-8128-4641-b3b0-46c7ac09d5ad" providerId="ADAL" clId="{2B075C4C-8CE9-8348-BCE8-F50D4C69DD51}" dt="2023-03-21T22:32:12.530" v="214" actId="26606"/>
          <ac:spMkLst>
            <pc:docMk/>
            <pc:sldMk cId="3298699700" sldId="265"/>
            <ac:spMk id="24" creationId="{49ED690A-80C5-4D86-9816-5CDC9FA691C0}"/>
          </ac:spMkLst>
        </pc:spChg>
        <pc:spChg chg="add del">
          <ac:chgData name="19745" userId="7ef83474-8128-4641-b3b0-46c7ac09d5ad" providerId="ADAL" clId="{2B075C4C-8CE9-8348-BCE8-F50D4C69DD51}" dt="2023-03-21T22:32:12.530" v="214" actId="26606"/>
          <ac:spMkLst>
            <pc:docMk/>
            <pc:sldMk cId="3298699700" sldId="265"/>
            <ac:spMk id="26" creationId="{99B7B539-E79B-44C5-8319-9CE01F87F474}"/>
          </ac:spMkLst>
        </pc:spChg>
        <pc:spChg chg="add del">
          <ac:chgData name="19745" userId="7ef83474-8128-4641-b3b0-46c7ac09d5ad" providerId="ADAL" clId="{2B075C4C-8CE9-8348-BCE8-F50D4C69DD51}" dt="2023-03-21T22:32:12.530" v="214" actId="26606"/>
          <ac:spMkLst>
            <pc:docMk/>
            <pc:sldMk cId="3298699700" sldId="265"/>
            <ac:spMk id="28" creationId="{08595A75-3E71-4D42-B9D9-7209D475A003}"/>
          </ac:spMkLst>
        </pc:spChg>
        <pc:spChg chg="add del">
          <ac:chgData name="19745" userId="7ef83474-8128-4641-b3b0-46c7ac09d5ad" providerId="ADAL" clId="{2B075C4C-8CE9-8348-BCE8-F50D4C69DD51}" dt="2023-03-21T22:32:12.530" v="214" actId="26606"/>
          <ac:spMkLst>
            <pc:docMk/>
            <pc:sldMk cId="3298699700" sldId="265"/>
            <ac:spMk id="30" creationId="{E62A2B7D-9830-4EFD-A3BF-49754AA2B50C}"/>
          </ac:spMkLst>
        </pc:spChg>
        <pc:spChg chg="add del">
          <ac:chgData name="19745" userId="7ef83474-8128-4641-b3b0-46c7ac09d5ad" providerId="ADAL" clId="{2B075C4C-8CE9-8348-BCE8-F50D4C69DD51}" dt="2023-03-21T22:32:14.899" v="216" actId="26606"/>
          <ac:spMkLst>
            <pc:docMk/>
            <pc:sldMk cId="3298699700" sldId="265"/>
            <ac:spMk id="32" creationId="{B20DF01A-DAD0-4D16-BEDE-ED085CCC3B73}"/>
          </ac:spMkLst>
        </pc:spChg>
        <pc:spChg chg="add del">
          <ac:chgData name="19745" userId="7ef83474-8128-4641-b3b0-46c7ac09d5ad" providerId="ADAL" clId="{2B075C4C-8CE9-8348-BCE8-F50D4C69DD51}" dt="2023-03-21T22:32:14.899" v="216" actId="26606"/>
          <ac:spMkLst>
            <pc:docMk/>
            <pc:sldMk cId="3298699700" sldId="265"/>
            <ac:spMk id="33" creationId="{A2EE1E2D-ECFB-49DE-A025-1F56F4BFB5EE}"/>
          </ac:spMkLst>
        </pc:spChg>
        <pc:spChg chg="add del">
          <ac:chgData name="19745" userId="7ef83474-8128-4641-b3b0-46c7ac09d5ad" providerId="ADAL" clId="{2B075C4C-8CE9-8348-BCE8-F50D4C69DD51}" dt="2023-03-21T22:32:14.899" v="216" actId="26606"/>
          <ac:spMkLst>
            <pc:docMk/>
            <pc:sldMk cId="3298699700" sldId="265"/>
            <ac:spMk id="34" creationId="{D79121EC-981A-4EB2-B42E-58FA5B2FF8E7}"/>
          </ac:spMkLst>
        </pc:spChg>
        <pc:spChg chg="add del">
          <ac:chgData name="19745" userId="7ef83474-8128-4641-b3b0-46c7ac09d5ad" providerId="ADAL" clId="{2B075C4C-8CE9-8348-BCE8-F50D4C69DD51}" dt="2023-03-21T22:32:17.163" v="218" actId="26606"/>
          <ac:spMkLst>
            <pc:docMk/>
            <pc:sldMk cId="3298699700" sldId="265"/>
            <ac:spMk id="36" creationId="{BD2A7128-270D-45DD-B0C7-24FF462228BB}"/>
          </ac:spMkLst>
        </pc:spChg>
        <pc:spChg chg="add del">
          <ac:chgData name="19745" userId="7ef83474-8128-4641-b3b0-46c7ac09d5ad" providerId="ADAL" clId="{2B075C4C-8CE9-8348-BCE8-F50D4C69DD51}" dt="2023-03-21T22:32:17.163" v="218" actId="26606"/>
          <ac:spMkLst>
            <pc:docMk/>
            <pc:sldMk cId="3298699700" sldId="265"/>
            <ac:spMk id="37" creationId="{B8FF6271-3265-454B-8C05-E3A079E34564}"/>
          </ac:spMkLst>
        </pc:spChg>
        <pc:spChg chg="add del">
          <ac:chgData name="19745" userId="7ef83474-8128-4641-b3b0-46c7ac09d5ad" providerId="ADAL" clId="{2B075C4C-8CE9-8348-BCE8-F50D4C69DD51}" dt="2023-03-21T22:32:17.163" v="218" actId="26606"/>
          <ac:spMkLst>
            <pc:docMk/>
            <pc:sldMk cId="3298699700" sldId="265"/>
            <ac:spMk id="38" creationId="{F8BBF676-DD2A-4CF7-A89A-C20DF132476E}"/>
          </ac:spMkLst>
        </pc:spChg>
        <pc:spChg chg="add del">
          <ac:chgData name="19745" userId="7ef83474-8128-4641-b3b0-46c7ac09d5ad" providerId="ADAL" clId="{2B075C4C-8CE9-8348-BCE8-F50D4C69DD51}" dt="2023-03-21T22:32:17.163" v="218" actId="26606"/>
          <ac:spMkLst>
            <pc:docMk/>
            <pc:sldMk cId="3298699700" sldId="265"/>
            <ac:spMk id="39" creationId="{05D9F2FB-1814-467D-A608-A6F63BCB69E3}"/>
          </ac:spMkLst>
        </pc:spChg>
        <pc:spChg chg="add del">
          <ac:chgData name="19745" userId="7ef83474-8128-4641-b3b0-46c7ac09d5ad" providerId="ADAL" clId="{2B075C4C-8CE9-8348-BCE8-F50D4C69DD51}" dt="2023-03-21T22:32:50.056" v="227" actId="26606"/>
          <ac:spMkLst>
            <pc:docMk/>
            <pc:sldMk cId="3298699700" sldId="265"/>
            <ac:spMk id="41" creationId="{E2A96188-384C-4341-9EEB-967A9341CD86}"/>
          </ac:spMkLst>
        </pc:spChg>
        <pc:spChg chg="add del">
          <ac:chgData name="19745" userId="7ef83474-8128-4641-b3b0-46c7ac09d5ad" providerId="ADAL" clId="{2B075C4C-8CE9-8348-BCE8-F50D4C69DD51}" dt="2023-03-21T22:32:50.056" v="227" actId="26606"/>
          <ac:spMkLst>
            <pc:docMk/>
            <pc:sldMk cId="3298699700" sldId="265"/>
            <ac:spMk id="42" creationId="{8937C130-01E6-4BEB-89A6-F15DD7EE94E0}"/>
          </ac:spMkLst>
        </pc:spChg>
        <pc:spChg chg="add del">
          <ac:chgData name="19745" userId="7ef83474-8128-4641-b3b0-46c7ac09d5ad" providerId="ADAL" clId="{2B075C4C-8CE9-8348-BCE8-F50D4C69DD51}" dt="2023-03-21T22:32:50.056" v="227" actId="26606"/>
          <ac:spMkLst>
            <pc:docMk/>
            <pc:sldMk cId="3298699700" sldId="265"/>
            <ac:spMk id="43" creationId="{7EE5982E-BDA5-45C1-A4BE-75E8939472F2}"/>
          </ac:spMkLst>
        </pc:spChg>
        <pc:spChg chg="add del">
          <ac:chgData name="19745" userId="7ef83474-8128-4641-b3b0-46c7ac09d5ad" providerId="ADAL" clId="{2B075C4C-8CE9-8348-BCE8-F50D4C69DD51}" dt="2023-03-21T22:32:29.404" v="222" actId="26606"/>
          <ac:spMkLst>
            <pc:docMk/>
            <pc:sldMk cId="3298699700" sldId="265"/>
            <ac:spMk id="48" creationId="{E2A96188-384C-4341-9EEB-967A9341CD86}"/>
          </ac:spMkLst>
        </pc:spChg>
        <pc:spChg chg="add del">
          <ac:chgData name="19745" userId="7ef83474-8128-4641-b3b0-46c7ac09d5ad" providerId="ADAL" clId="{2B075C4C-8CE9-8348-BCE8-F50D4C69DD51}" dt="2023-03-21T22:32:29.404" v="222" actId="26606"/>
          <ac:spMkLst>
            <pc:docMk/>
            <pc:sldMk cId="3298699700" sldId="265"/>
            <ac:spMk id="50" creationId="{759E7E4E-81AC-4FFE-A96F-B398ED3E94EF}"/>
          </ac:spMkLst>
        </pc:spChg>
        <pc:spChg chg="add del">
          <ac:chgData name="19745" userId="7ef83474-8128-4641-b3b0-46c7ac09d5ad" providerId="ADAL" clId="{2B075C4C-8CE9-8348-BCE8-F50D4C69DD51}" dt="2023-03-21T22:32:29.404" v="222" actId="26606"/>
          <ac:spMkLst>
            <pc:docMk/>
            <pc:sldMk cId="3298699700" sldId="265"/>
            <ac:spMk id="52" creationId="{CBFD6B65-6A90-4C50-9533-D82D6901300C}"/>
          </ac:spMkLst>
        </pc:spChg>
        <pc:spChg chg="add del">
          <ac:chgData name="19745" userId="7ef83474-8128-4641-b3b0-46c7ac09d5ad" providerId="ADAL" clId="{2B075C4C-8CE9-8348-BCE8-F50D4C69DD51}" dt="2023-03-21T22:32:34.538" v="224" actId="26606"/>
          <ac:spMkLst>
            <pc:docMk/>
            <pc:sldMk cId="3298699700" sldId="265"/>
            <ac:spMk id="54" creationId="{0A792F26-E97F-49FE-BC72-E6FF0156EAE1}"/>
          </ac:spMkLst>
        </pc:spChg>
        <pc:spChg chg="add del">
          <ac:chgData name="19745" userId="7ef83474-8128-4641-b3b0-46c7ac09d5ad" providerId="ADAL" clId="{2B075C4C-8CE9-8348-BCE8-F50D4C69DD51}" dt="2023-03-21T22:32:34.538" v="224" actId="26606"/>
          <ac:spMkLst>
            <pc:docMk/>
            <pc:sldMk cId="3298699700" sldId="265"/>
            <ac:spMk id="55" creationId="{3D6A03ED-7B7A-4C88-8FFC-A4D862447D4B}"/>
          </ac:spMkLst>
        </pc:spChg>
        <pc:spChg chg="add del">
          <ac:chgData name="19745" userId="7ef83474-8128-4641-b3b0-46c7ac09d5ad" providerId="ADAL" clId="{2B075C4C-8CE9-8348-BCE8-F50D4C69DD51}" dt="2023-03-21T22:32:34.538" v="224" actId="26606"/>
          <ac:spMkLst>
            <pc:docMk/>
            <pc:sldMk cId="3298699700" sldId="265"/>
            <ac:spMk id="56" creationId="{B1CE512C-FAC7-426B-89D0-50188951AA70}"/>
          </ac:spMkLst>
        </pc:spChg>
        <pc:spChg chg="add del">
          <ac:chgData name="19745" userId="7ef83474-8128-4641-b3b0-46c7ac09d5ad" providerId="ADAL" clId="{2B075C4C-8CE9-8348-BCE8-F50D4C69DD51}" dt="2023-03-21T22:32:34.538" v="224" actId="26606"/>
          <ac:spMkLst>
            <pc:docMk/>
            <pc:sldMk cId="3298699700" sldId="265"/>
            <ac:spMk id="57" creationId="{80C1BABC-D8F0-40DC-A386-73BB1E2CA99C}"/>
          </ac:spMkLst>
        </pc:spChg>
        <pc:spChg chg="add del">
          <ac:chgData name="19745" userId="7ef83474-8128-4641-b3b0-46c7ac09d5ad" providerId="ADAL" clId="{2B075C4C-8CE9-8348-BCE8-F50D4C69DD51}" dt="2023-03-21T22:32:50.031" v="226" actId="26606"/>
          <ac:spMkLst>
            <pc:docMk/>
            <pc:sldMk cId="3298699700" sldId="265"/>
            <ac:spMk id="59" creationId="{BD2A7128-270D-45DD-B0C7-24FF462228BB}"/>
          </ac:spMkLst>
        </pc:spChg>
        <pc:spChg chg="add del">
          <ac:chgData name="19745" userId="7ef83474-8128-4641-b3b0-46c7ac09d5ad" providerId="ADAL" clId="{2B075C4C-8CE9-8348-BCE8-F50D4C69DD51}" dt="2023-03-21T22:32:50.031" v="226" actId="26606"/>
          <ac:spMkLst>
            <pc:docMk/>
            <pc:sldMk cId="3298699700" sldId="265"/>
            <ac:spMk id="60" creationId="{B8FF6271-3265-454B-8C05-E3A079E34564}"/>
          </ac:spMkLst>
        </pc:spChg>
        <pc:spChg chg="add del">
          <ac:chgData name="19745" userId="7ef83474-8128-4641-b3b0-46c7ac09d5ad" providerId="ADAL" clId="{2B075C4C-8CE9-8348-BCE8-F50D4C69DD51}" dt="2023-03-21T22:32:50.031" v="226" actId="26606"/>
          <ac:spMkLst>
            <pc:docMk/>
            <pc:sldMk cId="3298699700" sldId="265"/>
            <ac:spMk id="61" creationId="{F8BBF676-DD2A-4CF7-A89A-C20DF132476E}"/>
          </ac:spMkLst>
        </pc:spChg>
        <pc:spChg chg="add del">
          <ac:chgData name="19745" userId="7ef83474-8128-4641-b3b0-46c7ac09d5ad" providerId="ADAL" clId="{2B075C4C-8CE9-8348-BCE8-F50D4C69DD51}" dt="2023-03-21T22:32:50.031" v="226" actId="26606"/>
          <ac:spMkLst>
            <pc:docMk/>
            <pc:sldMk cId="3298699700" sldId="265"/>
            <ac:spMk id="62" creationId="{05D9F2FB-1814-467D-A608-A6F63BCB69E3}"/>
          </ac:spMkLst>
        </pc:spChg>
        <pc:spChg chg="add del">
          <ac:chgData name="19745" userId="7ef83474-8128-4641-b3b0-46c7ac09d5ad" providerId="ADAL" clId="{2B075C4C-8CE9-8348-BCE8-F50D4C69DD51}" dt="2023-03-21T22:33:03.935" v="235" actId="26606"/>
          <ac:spMkLst>
            <pc:docMk/>
            <pc:sldMk cId="3298699700" sldId="265"/>
            <ac:spMk id="64" creationId="{E2A96188-384C-4341-9EEB-967A9341CD86}"/>
          </ac:spMkLst>
        </pc:spChg>
        <pc:spChg chg="add del">
          <ac:chgData name="19745" userId="7ef83474-8128-4641-b3b0-46c7ac09d5ad" providerId="ADAL" clId="{2B075C4C-8CE9-8348-BCE8-F50D4C69DD51}" dt="2023-03-21T22:33:03.935" v="235" actId="26606"/>
          <ac:spMkLst>
            <pc:docMk/>
            <pc:sldMk cId="3298699700" sldId="265"/>
            <ac:spMk id="65" creationId="{280331C3-DDF5-48A9-8947-D71EAAFFAB0E}"/>
          </ac:spMkLst>
        </pc:spChg>
        <pc:spChg chg="add del">
          <ac:chgData name="19745" userId="7ef83474-8128-4641-b3b0-46c7ac09d5ad" providerId="ADAL" clId="{2B075C4C-8CE9-8348-BCE8-F50D4C69DD51}" dt="2023-03-21T22:33:03.935" v="235" actId="26606"/>
          <ac:spMkLst>
            <pc:docMk/>
            <pc:sldMk cId="3298699700" sldId="265"/>
            <ac:spMk id="66" creationId="{C535A640-1948-4AFD-A0B7-19AFDA955322}"/>
          </ac:spMkLst>
        </pc:spChg>
        <pc:spChg chg="add del">
          <ac:chgData name="19745" userId="7ef83474-8128-4641-b3b0-46c7ac09d5ad" providerId="ADAL" clId="{2B075C4C-8CE9-8348-BCE8-F50D4C69DD51}" dt="2023-03-21T22:33:02.126" v="232" actId="26606"/>
          <ac:spMkLst>
            <pc:docMk/>
            <pc:sldMk cId="3298699700" sldId="265"/>
            <ac:spMk id="71" creationId="{E2A96188-384C-4341-9EEB-967A9341CD86}"/>
          </ac:spMkLst>
        </pc:spChg>
        <pc:spChg chg="add del">
          <ac:chgData name="19745" userId="7ef83474-8128-4641-b3b0-46c7ac09d5ad" providerId="ADAL" clId="{2B075C4C-8CE9-8348-BCE8-F50D4C69DD51}" dt="2023-03-21T22:33:02.126" v="232" actId="26606"/>
          <ac:spMkLst>
            <pc:docMk/>
            <pc:sldMk cId="3298699700" sldId="265"/>
            <ac:spMk id="73" creationId="{759E7E4E-81AC-4FFE-A96F-B398ED3E94EF}"/>
          </ac:spMkLst>
        </pc:spChg>
        <pc:spChg chg="add del">
          <ac:chgData name="19745" userId="7ef83474-8128-4641-b3b0-46c7ac09d5ad" providerId="ADAL" clId="{2B075C4C-8CE9-8348-BCE8-F50D4C69DD51}" dt="2023-03-21T22:33:02.126" v="232" actId="26606"/>
          <ac:spMkLst>
            <pc:docMk/>
            <pc:sldMk cId="3298699700" sldId="265"/>
            <ac:spMk id="75" creationId="{CBFD6B65-6A90-4C50-9533-D82D6901300C}"/>
          </ac:spMkLst>
        </pc:spChg>
        <pc:spChg chg="add del">
          <ac:chgData name="19745" userId="7ef83474-8128-4641-b3b0-46c7ac09d5ad" providerId="ADAL" clId="{2B075C4C-8CE9-8348-BCE8-F50D4C69DD51}" dt="2023-03-21T22:33:03.926" v="234" actId="26606"/>
          <ac:spMkLst>
            <pc:docMk/>
            <pc:sldMk cId="3298699700" sldId="265"/>
            <ac:spMk id="77" creationId="{0A792F26-E97F-49FE-BC72-E6FF0156EAE1}"/>
          </ac:spMkLst>
        </pc:spChg>
        <pc:spChg chg="add del">
          <ac:chgData name="19745" userId="7ef83474-8128-4641-b3b0-46c7ac09d5ad" providerId="ADAL" clId="{2B075C4C-8CE9-8348-BCE8-F50D4C69DD51}" dt="2023-03-21T22:33:03.926" v="234" actId="26606"/>
          <ac:spMkLst>
            <pc:docMk/>
            <pc:sldMk cId="3298699700" sldId="265"/>
            <ac:spMk id="78" creationId="{3D6A03ED-7B7A-4C88-8FFC-A4D862447D4B}"/>
          </ac:spMkLst>
        </pc:spChg>
        <pc:spChg chg="add del">
          <ac:chgData name="19745" userId="7ef83474-8128-4641-b3b0-46c7ac09d5ad" providerId="ADAL" clId="{2B075C4C-8CE9-8348-BCE8-F50D4C69DD51}" dt="2023-03-21T22:33:03.926" v="234" actId="26606"/>
          <ac:spMkLst>
            <pc:docMk/>
            <pc:sldMk cId="3298699700" sldId="265"/>
            <ac:spMk id="79" creationId="{B1CE512C-FAC7-426B-89D0-50188951AA70}"/>
          </ac:spMkLst>
        </pc:spChg>
        <pc:spChg chg="add del">
          <ac:chgData name="19745" userId="7ef83474-8128-4641-b3b0-46c7ac09d5ad" providerId="ADAL" clId="{2B075C4C-8CE9-8348-BCE8-F50D4C69DD51}" dt="2023-03-21T22:33:03.926" v="234" actId="26606"/>
          <ac:spMkLst>
            <pc:docMk/>
            <pc:sldMk cId="3298699700" sldId="265"/>
            <ac:spMk id="80" creationId="{80C1BABC-D8F0-40DC-A386-73BB1E2CA99C}"/>
          </ac:spMkLst>
        </pc:spChg>
        <pc:spChg chg="add del">
          <ac:chgData name="19745" userId="7ef83474-8128-4641-b3b0-46c7ac09d5ad" providerId="ADAL" clId="{2B075C4C-8CE9-8348-BCE8-F50D4C69DD51}" dt="2023-03-21T22:33:20.068" v="238" actId="26606"/>
          <ac:spMkLst>
            <pc:docMk/>
            <pc:sldMk cId="3298699700" sldId="265"/>
            <ac:spMk id="82" creationId="{B20DF01A-DAD0-4D16-BEDE-ED085CCC3B73}"/>
          </ac:spMkLst>
        </pc:spChg>
        <pc:spChg chg="add del">
          <ac:chgData name="19745" userId="7ef83474-8128-4641-b3b0-46c7ac09d5ad" providerId="ADAL" clId="{2B075C4C-8CE9-8348-BCE8-F50D4C69DD51}" dt="2023-03-21T22:33:20.068" v="238" actId="26606"/>
          <ac:spMkLst>
            <pc:docMk/>
            <pc:sldMk cId="3298699700" sldId="265"/>
            <ac:spMk id="83" creationId="{6F7FF329-CA33-4304-B33D-1E52A8B67217}"/>
          </ac:spMkLst>
        </pc:spChg>
        <pc:spChg chg="add del">
          <ac:chgData name="19745" userId="7ef83474-8128-4641-b3b0-46c7ac09d5ad" providerId="ADAL" clId="{2B075C4C-8CE9-8348-BCE8-F50D4C69DD51}" dt="2023-03-21T22:33:20.068" v="238" actId="26606"/>
          <ac:spMkLst>
            <pc:docMk/>
            <pc:sldMk cId="3298699700" sldId="265"/>
            <ac:spMk id="84" creationId="{51C5BA47-AC72-466B-8AB1-0D0991EC7082}"/>
          </ac:spMkLst>
        </pc:spChg>
        <pc:spChg chg="add del">
          <ac:chgData name="19745" userId="7ef83474-8128-4641-b3b0-46c7ac09d5ad" providerId="ADAL" clId="{2B075C4C-8CE9-8348-BCE8-F50D4C69DD51}" dt="2023-03-21T22:37:03.140" v="286" actId="26606"/>
          <ac:spMkLst>
            <pc:docMk/>
            <pc:sldMk cId="3298699700" sldId="265"/>
            <ac:spMk id="89" creationId="{BD2A7128-270D-45DD-B0C7-24FF462228BB}"/>
          </ac:spMkLst>
        </pc:spChg>
        <pc:spChg chg="add del">
          <ac:chgData name="19745" userId="7ef83474-8128-4641-b3b0-46c7ac09d5ad" providerId="ADAL" clId="{2B075C4C-8CE9-8348-BCE8-F50D4C69DD51}" dt="2023-03-21T22:37:03.140" v="286" actId="26606"/>
          <ac:spMkLst>
            <pc:docMk/>
            <pc:sldMk cId="3298699700" sldId="265"/>
            <ac:spMk id="91" creationId="{B8FF6271-3265-454B-8C05-E3A079E34564}"/>
          </ac:spMkLst>
        </pc:spChg>
        <pc:spChg chg="add del">
          <ac:chgData name="19745" userId="7ef83474-8128-4641-b3b0-46c7ac09d5ad" providerId="ADAL" clId="{2B075C4C-8CE9-8348-BCE8-F50D4C69DD51}" dt="2023-03-21T22:37:03.140" v="286" actId="26606"/>
          <ac:spMkLst>
            <pc:docMk/>
            <pc:sldMk cId="3298699700" sldId="265"/>
            <ac:spMk id="93" creationId="{F8BBF676-DD2A-4CF7-A89A-C20DF132476E}"/>
          </ac:spMkLst>
        </pc:spChg>
        <pc:spChg chg="add del">
          <ac:chgData name="19745" userId="7ef83474-8128-4641-b3b0-46c7ac09d5ad" providerId="ADAL" clId="{2B075C4C-8CE9-8348-BCE8-F50D4C69DD51}" dt="2023-03-21T22:37:03.140" v="286" actId="26606"/>
          <ac:spMkLst>
            <pc:docMk/>
            <pc:sldMk cId="3298699700" sldId="265"/>
            <ac:spMk id="95" creationId="{05D9F2FB-1814-467D-A608-A6F63BCB69E3}"/>
          </ac:spMkLst>
        </pc:spChg>
        <pc:spChg chg="add del">
          <ac:chgData name="19745" userId="7ef83474-8128-4641-b3b0-46c7ac09d5ad" providerId="ADAL" clId="{2B075C4C-8CE9-8348-BCE8-F50D4C69DD51}" dt="2023-03-21T22:37:03.131" v="285" actId="26606"/>
          <ac:spMkLst>
            <pc:docMk/>
            <pc:sldMk cId="3298699700" sldId="265"/>
            <ac:spMk id="100" creationId="{E2A96188-384C-4341-9EEB-967A9341CD86}"/>
          </ac:spMkLst>
        </pc:spChg>
        <pc:spChg chg="add del">
          <ac:chgData name="19745" userId="7ef83474-8128-4641-b3b0-46c7ac09d5ad" providerId="ADAL" clId="{2B075C4C-8CE9-8348-BCE8-F50D4C69DD51}" dt="2023-03-21T22:37:03.131" v="285" actId="26606"/>
          <ac:spMkLst>
            <pc:docMk/>
            <pc:sldMk cId="3298699700" sldId="265"/>
            <ac:spMk id="102" creationId="{280331C3-DDF5-48A9-8947-D71EAAFFAB0E}"/>
          </ac:spMkLst>
        </pc:spChg>
        <pc:spChg chg="add del">
          <ac:chgData name="19745" userId="7ef83474-8128-4641-b3b0-46c7ac09d5ad" providerId="ADAL" clId="{2B075C4C-8CE9-8348-BCE8-F50D4C69DD51}" dt="2023-03-21T22:37:03.131" v="285" actId="26606"/>
          <ac:spMkLst>
            <pc:docMk/>
            <pc:sldMk cId="3298699700" sldId="265"/>
            <ac:spMk id="104" creationId="{C535A640-1948-4AFD-A0B7-19AFDA955322}"/>
          </ac:spMkLst>
        </pc:spChg>
        <pc:spChg chg="add del">
          <ac:chgData name="19745" userId="7ef83474-8128-4641-b3b0-46c7ac09d5ad" providerId="ADAL" clId="{2B075C4C-8CE9-8348-BCE8-F50D4C69DD51}" dt="2023-03-21T22:38:20.186" v="304" actId="26606"/>
          <ac:spMkLst>
            <pc:docMk/>
            <pc:sldMk cId="3298699700" sldId="265"/>
            <ac:spMk id="106" creationId="{B20DF01A-DAD0-4D16-BEDE-ED085CCC3B73}"/>
          </ac:spMkLst>
        </pc:spChg>
        <pc:spChg chg="add del">
          <ac:chgData name="19745" userId="7ef83474-8128-4641-b3b0-46c7ac09d5ad" providerId="ADAL" clId="{2B075C4C-8CE9-8348-BCE8-F50D4C69DD51}" dt="2023-03-21T22:38:20.186" v="304" actId="26606"/>
          <ac:spMkLst>
            <pc:docMk/>
            <pc:sldMk cId="3298699700" sldId="265"/>
            <ac:spMk id="107" creationId="{A2EE1E2D-ECFB-49DE-A025-1F56F4BFB5EE}"/>
          </ac:spMkLst>
        </pc:spChg>
        <pc:spChg chg="add del">
          <ac:chgData name="19745" userId="7ef83474-8128-4641-b3b0-46c7ac09d5ad" providerId="ADAL" clId="{2B075C4C-8CE9-8348-BCE8-F50D4C69DD51}" dt="2023-03-21T22:38:20.186" v="304" actId="26606"/>
          <ac:spMkLst>
            <pc:docMk/>
            <pc:sldMk cId="3298699700" sldId="265"/>
            <ac:spMk id="108" creationId="{D79121EC-981A-4EB2-B42E-58FA5B2FF8E7}"/>
          </ac:spMkLst>
        </pc:spChg>
        <pc:spChg chg="add del">
          <ac:chgData name="19745" userId="7ef83474-8128-4641-b3b0-46c7ac09d5ad" providerId="ADAL" clId="{2B075C4C-8CE9-8348-BCE8-F50D4C69DD51}" dt="2023-03-21T22:38:20.186" v="304" actId="26606"/>
          <ac:spMkLst>
            <pc:docMk/>
            <pc:sldMk cId="3298699700" sldId="265"/>
            <ac:spMk id="113" creationId="{E2A96188-384C-4341-9EEB-967A9341CD86}"/>
          </ac:spMkLst>
        </pc:spChg>
        <pc:spChg chg="add del">
          <ac:chgData name="19745" userId="7ef83474-8128-4641-b3b0-46c7ac09d5ad" providerId="ADAL" clId="{2B075C4C-8CE9-8348-BCE8-F50D4C69DD51}" dt="2023-03-21T22:38:20.186" v="304" actId="26606"/>
          <ac:spMkLst>
            <pc:docMk/>
            <pc:sldMk cId="3298699700" sldId="265"/>
            <ac:spMk id="115" creationId="{C535A640-1948-4AFD-A0B7-19AFDA955322}"/>
          </ac:spMkLst>
        </pc:spChg>
        <pc:spChg chg="add del">
          <ac:chgData name="19745" userId="7ef83474-8128-4641-b3b0-46c7ac09d5ad" providerId="ADAL" clId="{2B075C4C-8CE9-8348-BCE8-F50D4C69DD51}" dt="2023-03-21T22:38:20.186" v="304" actId="26606"/>
          <ac:spMkLst>
            <pc:docMk/>
            <pc:sldMk cId="3298699700" sldId="265"/>
            <ac:spMk id="117" creationId="{8937C130-01E6-4BEB-89A6-F15DD7EE94E0}"/>
          </ac:spMkLst>
        </pc:spChg>
        <pc:picChg chg="del mod">
          <ac:chgData name="19745" userId="7ef83474-8128-4641-b3b0-46c7ac09d5ad" providerId="ADAL" clId="{2B075C4C-8CE9-8348-BCE8-F50D4C69DD51}" dt="2023-03-21T22:36:28.944" v="278" actId="478"/>
          <ac:picMkLst>
            <pc:docMk/>
            <pc:sldMk cId="3298699700" sldId="265"/>
            <ac:picMk id="4" creationId="{035EC27D-7004-DA51-B791-8C998FD7BAE4}"/>
          </ac:picMkLst>
        </pc:picChg>
        <pc:picChg chg="del">
          <ac:chgData name="19745" userId="7ef83474-8128-4641-b3b0-46c7ac09d5ad" providerId="ADAL" clId="{2B075C4C-8CE9-8348-BCE8-F50D4C69DD51}" dt="2023-03-21T22:30:38.118" v="207" actId="478"/>
          <ac:picMkLst>
            <pc:docMk/>
            <pc:sldMk cId="3298699700" sldId="265"/>
            <ac:picMk id="6" creationId="{13465EC7-D8AD-265B-8766-DCFA9D173C6F}"/>
          </ac:picMkLst>
        </pc:picChg>
        <pc:picChg chg="del">
          <ac:chgData name="19745" userId="7ef83474-8128-4641-b3b0-46c7ac09d5ad" providerId="ADAL" clId="{2B075C4C-8CE9-8348-BCE8-F50D4C69DD51}" dt="2023-03-21T22:30:00.535" v="206" actId="478"/>
          <ac:picMkLst>
            <pc:docMk/>
            <pc:sldMk cId="3298699700" sldId="265"/>
            <ac:picMk id="8" creationId="{50F7C73C-9397-61BA-8FE2-ED3D66803BE6}"/>
          </ac:picMkLst>
        </pc:picChg>
        <pc:picChg chg="add mod ord">
          <ac:chgData name="19745" userId="7ef83474-8128-4641-b3b0-46c7ac09d5ad" providerId="ADAL" clId="{2B075C4C-8CE9-8348-BCE8-F50D4C69DD51}" dt="2023-03-21T22:38:59.659" v="310" actId="14100"/>
          <ac:picMkLst>
            <pc:docMk/>
            <pc:sldMk cId="3298699700" sldId="265"/>
            <ac:picMk id="9" creationId="{49FCA6A8-4A1E-0318-61EE-6A4C25D34C44}"/>
          </ac:picMkLst>
        </pc:picChg>
        <pc:picChg chg="add mod ord modCrop">
          <ac:chgData name="19745" userId="7ef83474-8128-4641-b3b0-46c7ac09d5ad" providerId="ADAL" clId="{2B075C4C-8CE9-8348-BCE8-F50D4C69DD51}" dt="2023-03-21T22:39:42.708" v="316" actId="14100"/>
          <ac:picMkLst>
            <pc:docMk/>
            <pc:sldMk cId="3298699700" sldId="265"/>
            <ac:picMk id="10" creationId="{3AE8AE94-574D-104B-FCA3-D605B013FA9F}"/>
          </ac:picMkLst>
        </pc:picChg>
      </pc:sldChg>
      <pc:sldChg chg="addSp delSp modSp mod">
        <pc:chgData name="19745" userId="7ef83474-8128-4641-b3b0-46c7ac09d5ad" providerId="ADAL" clId="{2B075C4C-8CE9-8348-BCE8-F50D4C69DD51}" dt="2023-03-21T22:42:53.717" v="337" actId="26606"/>
        <pc:sldMkLst>
          <pc:docMk/>
          <pc:sldMk cId="3300366310" sldId="267"/>
        </pc:sldMkLst>
        <pc:spChg chg="mod">
          <ac:chgData name="19745" userId="7ef83474-8128-4641-b3b0-46c7ac09d5ad" providerId="ADAL" clId="{2B075C4C-8CE9-8348-BCE8-F50D4C69DD51}" dt="2023-03-21T22:42:53.717" v="337" actId="26606"/>
          <ac:spMkLst>
            <pc:docMk/>
            <pc:sldMk cId="3300366310" sldId="267"/>
            <ac:spMk id="2" creationId="{3FB0644F-DA41-CA7D-7057-E623C104A51E}"/>
          </ac:spMkLst>
        </pc:spChg>
        <pc:spChg chg="mod ord">
          <ac:chgData name="19745" userId="7ef83474-8128-4641-b3b0-46c7ac09d5ad" providerId="ADAL" clId="{2B075C4C-8CE9-8348-BCE8-F50D4C69DD51}" dt="2023-03-21T22:42:53.717" v="337" actId="26606"/>
          <ac:spMkLst>
            <pc:docMk/>
            <pc:sldMk cId="3300366310" sldId="267"/>
            <ac:spMk id="3" creationId="{ACF7E08C-15CC-B1E0-2E4D-4F4421148954}"/>
          </ac:spMkLst>
        </pc:spChg>
        <pc:spChg chg="add del">
          <ac:chgData name="19745" userId="7ef83474-8128-4641-b3b0-46c7ac09d5ad" providerId="ADAL" clId="{2B075C4C-8CE9-8348-BCE8-F50D4C69DD51}" dt="2023-03-21T22:42:53.717" v="337" actId="26606"/>
          <ac:spMkLst>
            <pc:docMk/>
            <pc:sldMk cId="3300366310" sldId="267"/>
            <ac:spMk id="16" creationId="{05D9F2FB-1814-467D-A608-A6F63BCB69E3}"/>
          </ac:spMkLst>
        </pc:spChg>
        <pc:spChg chg="add del">
          <ac:chgData name="19745" userId="7ef83474-8128-4641-b3b0-46c7ac09d5ad" providerId="ADAL" clId="{2B075C4C-8CE9-8348-BCE8-F50D4C69DD51}" dt="2023-03-21T22:42:53.717" v="337" actId="26606"/>
          <ac:spMkLst>
            <pc:docMk/>
            <pc:sldMk cId="3300366310" sldId="267"/>
            <ac:spMk id="17" creationId="{BD2A7128-270D-45DD-B0C7-24FF462228BB}"/>
          </ac:spMkLst>
        </pc:spChg>
        <pc:spChg chg="add del">
          <ac:chgData name="19745" userId="7ef83474-8128-4641-b3b0-46c7ac09d5ad" providerId="ADAL" clId="{2B075C4C-8CE9-8348-BCE8-F50D4C69DD51}" dt="2023-03-21T22:42:53.717" v="337" actId="26606"/>
          <ac:spMkLst>
            <pc:docMk/>
            <pc:sldMk cId="3300366310" sldId="267"/>
            <ac:spMk id="18" creationId="{B8FF6271-3265-454B-8C05-E3A079E34564}"/>
          </ac:spMkLst>
        </pc:spChg>
        <pc:spChg chg="add del">
          <ac:chgData name="19745" userId="7ef83474-8128-4641-b3b0-46c7ac09d5ad" providerId="ADAL" clId="{2B075C4C-8CE9-8348-BCE8-F50D4C69DD51}" dt="2023-03-21T22:42:53.717" v="337" actId="26606"/>
          <ac:spMkLst>
            <pc:docMk/>
            <pc:sldMk cId="3300366310" sldId="267"/>
            <ac:spMk id="19" creationId="{F8BBF676-DD2A-4CF7-A89A-C20DF132476E}"/>
          </ac:spMkLst>
        </pc:spChg>
        <pc:spChg chg="add del">
          <ac:chgData name="19745" userId="7ef83474-8128-4641-b3b0-46c7ac09d5ad" providerId="ADAL" clId="{2B075C4C-8CE9-8348-BCE8-F50D4C69DD51}" dt="2023-03-21T22:42:34.082" v="328" actId="26606"/>
          <ac:spMkLst>
            <pc:docMk/>
            <pc:sldMk cId="3300366310" sldId="267"/>
            <ac:spMk id="24" creationId="{B20DF01A-DAD0-4D16-BEDE-ED085CCC3B73}"/>
          </ac:spMkLst>
        </pc:spChg>
        <pc:spChg chg="add del">
          <ac:chgData name="19745" userId="7ef83474-8128-4641-b3b0-46c7ac09d5ad" providerId="ADAL" clId="{2B075C4C-8CE9-8348-BCE8-F50D4C69DD51}" dt="2023-03-21T22:42:34.082" v="328" actId="26606"/>
          <ac:spMkLst>
            <pc:docMk/>
            <pc:sldMk cId="3300366310" sldId="267"/>
            <ac:spMk id="26" creationId="{A2EE1E2D-ECFB-49DE-A025-1F56F4BFB5EE}"/>
          </ac:spMkLst>
        </pc:spChg>
        <pc:spChg chg="add del">
          <ac:chgData name="19745" userId="7ef83474-8128-4641-b3b0-46c7ac09d5ad" providerId="ADAL" clId="{2B075C4C-8CE9-8348-BCE8-F50D4C69DD51}" dt="2023-03-21T22:42:34.082" v="328" actId="26606"/>
          <ac:spMkLst>
            <pc:docMk/>
            <pc:sldMk cId="3300366310" sldId="267"/>
            <ac:spMk id="28" creationId="{D79121EC-981A-4EB2-B42E-58FA5B2FF8E7}"/>
          </ac:spMkLst>
        </pc:spChg>
        <pc:spChg chg="add del">
          <ac:chgData name="19745" userId="7ef83474-8128-4641-b3b0-46c7ac09d5ad" providerId="ADAL" clId="{2B075C4C-8CE9-8348-BCE8-F50D4C69DD51}" dt="2023-03-21T22:42:40.198" v="330" actId="26606"/>
          <ac:spMkLst>
            <pc:docMk/>
            <pc:sldMk cId="3300366310" sldId="267"/>
            <ac:spMk id="30" creationId="{06A9A420-EBC2-475A-B5F6-1915095B1EB6}"/>
          </ac:spMkLst>
        </pc:spChg>
        <pc:spChg chg="add del">
          <ac:chgData name="19745" userId="7ef83474-8128-4641-b3b0-46c7ac09d5ad" providerId="ADAL" clId="{2B075C4C-8CE9-8348-BCE8-F50D4C69DD51}" dt="2023-03-21T22:42:40.198" v="330" actId="26606"/>
          <ac:spMkLst>
            <pc:docMk/>
            <pc:sldMk cId="3300366310" sldId="267"/>
            <ac:spMk id="31" creationId="{E7B74E81-276A-4BF8-9D74-BF6C44B2E424}"/>
          </ac:spMkLst>
        </pc:spChg>
        <pc:spChg chg="add del">
          <ac:chgData name="19745" userId="7ef83474-8128-4641-b3b0-46c7ac09d5ad" providerId="ADAL" clId="{2B075C4C-8CE9-8348-BCE8-F50D4C69DD51}" dt="2023-03-21T22:42:40.198" v="330" actId="26606"/>
          <ac:spMkLst>
            <pc:docMk/>
            <pc:sldMk cId="3300366310" sldId="267"/>
            <ac:spMk id="32" creationId="{23E32A87-27EB-4E8C-A286-AC27F2A1424A}"/>
          </ac:spMkLst>
        </pc:spChg>
        <pc:spChg chg="add del">
          <ac:chgData name="19745" userId="7ef83474-8128-4641-b3b0-46c7ac09d5ad" providerId="ADAL" clId="{2B075C4C-8CE9-8348-BCE8-F50D4C69DD51}" dt="2023-03-21T22:42:40.198" v="330" actId="26606"/>
          <ac:spMkLst>
            <pc:docMk/>
            <pc:sldMk cId="3300366310" sldId="267"/>
            <ac:spMk id="33" creationId="{19C537B0-73BE-41E7-8BD7-CC603DD2BE4E}"/>
          </ac:spMkLst>
        </pc:spChg>
        <pc:spChg chg="add del">
          <ac:chgData name="19745" userId="7ef83474-8128-4641-b3b0-46c7ac09d5ad" providerId="ADAL" clId="{2B075C4C-8CE9-8348-BCE8-F50D4C69DD51}" dt="2023-03-21T22:42:40.198" v="330" actId="26606"/>
          <ac:spMkLst>
            <pc:docMk/>
            <pc:sldMk cId="3300366310" sldId="267"/>
            <ac:spMk id="34" creationId="{5757CFF1-20F6-4EF6-83FA-264F652F45B9}"/>
          </ac:spMkLst>
        </pc:spChg>
        <pc:spChg chg="add del">
          <ac:chgData name="19745" userId="7ef83474-8128-4641-b3b0-46c7ac09d5ad" providerId="ADAL" clId="{2B075C4C-8CE9-8348-BCE8-F50D4C69DD51}" dt="2023-03-21T22:42:49.253" v="332" actId="26606"/>
          <ac:spMkLst>
            <pc:docMk/>
            <pc:sldMk cId="3300366310" sldId="267"/>
            <ac:spMk id="36" creationId="{6544EF42-87F9-4466-8124-7328D49A22B4}"/>
          </ac:spMkLst>
        </pc:spChg>
        <pc:spChg chg="add del">
          <ac:chgData name="19745" userId="7ef83474-8128-4641-b3b0-46c7ac09d5ad" providerId="ADAL" clId="{2B075C4C-8CE9-8348-BCE8-F50D4C69DD51}" dt="2023-03-21T22:42:49.253" v="332" actId="26606"/>
          <ac:spMkLst>
            <pc:docMk/>
            <pc:sldMk cId="3300366310" sldId="267"/>
            <ac:spMk id="37" creationId="{99B7B539-E79B-44C5-8319-9CE01F87F474}"/>
          </ac:spMkLst>
        </pc:spChg>
        <pc:spChg chg="add del">
          <ac:chgData name="19745" userId="7ef83474-8128-4641-b3b0-46c7ac09d5ad" providerId="ADAL" clId="{2B075C4C-8CE9-8348-BCE8-F50D4C69DD51}" dt="2023-03-21T22:42:49.253" v="332" actId="26606"/>
          <ac:spMkLst>
            <pc:docMk/>
            <pc:sldMk cId="3300366310" sldId="267"/>
            <ac:spMk id="38" creationId="{D86169C0-6882-4BA0-92B1-590870CAE770}"/>
          </ac:spMkLst>
        </pc:spChg>
        <pc:spChg chg="add del">
          <ac:chgData name="19745" userId="7ef83474-8128-4641-b3b0-46c7ac09d5ad" providerId="ADAL" clId="{2B075C4C-8CE9-8348-BCE8-F50D4C69DD51}" dt="2023-03-21T22:42:49.253" v="332" actId="26606"/>
          <ac:spMkLst>
            <pc:docMk/>
            <pc:sldMk cId="3300366310" sldId="267"/>
            <ac:spMk id="39" creationId="{DCECB35C-FCFB-4B31-B3CF-A20982BE6461}"/>
          </ac:spMkLst>
        </pc:spChg>
        <pc:spChg chg="add del">
          <ac:chgData name="19745" userId="7ef83474-8128-4641-b3b0-46c7ac09d5ad" providerId="ADAL" clId="{2B075C4C-8CE9-8348-BCE8-F50D4C69DD51}" dt="2023-03-21T22:42:50.999" v="334" actId="26606"/>
          <ac:spMkLst>
            <pc:docMk/>
            <pc:sldMk cId="3300366310" sldId="267"/>
            <ac:spMk id="41" creationId="{BD2A7128-270D-45DD-B0C7-24FF462228BB}"/>
          </ac:spMkLst>
        </pc:spChg>
        <pc:spChg chg="add del">
          <ac:chgData name="19745" userId="7ef83474-8128-4641-b3b0-46c7ac09d5ad" providerId="ADAL" clId="{2B075C4C-8CE9-8348-BCE8-F50D4C69DD51}" dt="2023-03-21T22:42:50.999" v="334" actId="26606"/>
          <ac:spMkLst>
            <pc:docMk/>
            <pc:sldMk cId="3300366310" sldId="267"/>
            <ac:spMk id="42" creationId="{61734980-3A14-4021-8D8C-42AC55C397DE}"/>
          </ac:spMkLst>
        </pc:spChg>
        <pc:spChg chg="add del">
          <ac:chgData name="19745" userId="7ef83474-8128-4641-b3b0-46c7ac09d5ad" providerId="ADAL" clId="{2B075C4C-8CE9-8348-BCE8-F50D4C69DD51}" dt="2023-03-21T22:42:50.999" v="334" actId="26606"/>
          <ac:spMkLst>
            <pc:docMk/>
            <pc:sldMk cId="3300366310" sldId="267"/>
            <ac:spMk id="43" creationId="{41D7BE2F-D450-4BB9-88A4-89117A39D0DA}"/>
          </ac:spMkLst>
        </pc:spChg>
        <pc:spChg chg="add del">
          <ac:chgData name="19745" userId="7ef83474-8128-4641-b3b0-46c7ac09d5ad" providerId="ADAL" clId="{2B075C4C-8CE9-8348-BCE8-F50D4C69DD51}" dt="2023-03-21T22:42:50.999" v="334" actId="26606"/>
          <ac:spMkLst>
            <pc:docMk/>
            <pc:sldMk cId="3300366310" sldId="267"/>
            <ac:spMk id="44" creationId="{4FB6307F-6A94-41F5-B00A-92BE5D3C7DC9}"/>
          </ac:spMkLst>
        </pc:spChg>
        <pc:spChg chg="add del">
          <ac:chgData name="19745" userId="7ef83474-8128-4641-b3b0-46c7ac09d5ad" providerId="ADAL" clId="{2B075C4C-8CE9-8348-BCE8-F50D4C69DD51}" dt="2023-03-21T22:42:53.712" v="336" actId="26606"/>
          <ac:spMkLst>
            <pc:docMk/>
            <pc:sldMk cId="3300366310" sldId="267"/>
            <ac:spMk id="46" creationId="{B20DF01A-DAD0-4D16-BEDE-ED085CCC3B73}"/>
          </ac:spMkLst>
        </pc:spChg>
        <pc:spChg chg="add del">
          <ac:chgData name="19745" userId="7ef83474-8128-4641-b3b0-46c7ac09d5ad" providerId="ADAL" clId="{2B075C4C-8CE9-8348-BCE8-F50D4C69DD51}" dt="2023-03-21T22:42:53.712" v="336" actId="26606"/>
          <ac:spMkLst>
            <pc:docMk/>
            <pc:sldMk cId="3300366310" sldId="267"/>
            <ac:spMk id="47" creationId="{A2EE1E2D-ECFB-49DE-A025-1F56F4BFB5EE}"/>
          </ac:spMkLst>
        </pc:spChg>
        <pc:spChg chg="add del">
          <ac:chgData name="19745" userId="7ef83474-8128-4641-b3b0-46c7ac09d5ad" providerId="ADAL" clId="{2B075C4C-8CE9-8348-BCE8-F50D4C69DD51}" dt="2023-03-21T22:42:53.712" v="336" actId="26606"/>
          <ac:spMkLst>
            <pc:docMk/>
            <pc:sldMk cId="3300366310" sldId="267"/>
            <ac:spMk id="48" creationId="{D79121EC-981A-4EB2-B42E-58FA5B2FF8E7}"/>
          </ac:spMkLst>
        </pc:spChg>
        <pc:spChg chg="add">
          <ac:chgData name="19745" userId="7ef83474-8128-4641-b3b0-46c7ac09d5ad" providerId="ADAL" clId="{2B075C4C-8CE9-8348-BCE8-F50D4C69DD51}" dt="2023-03-21T22:42:53.717" v="337" actId="26606"/>
          <ac:spMkLst>
            <pc:docMk/>
            <pc:sldMk cId="3300366310" sldId="267"/>
            <ac:spMk id="50" creationId="{3D6A03ED-7B7A-4C88-8FFC-A4D862447D4B}"/>
          </ac:spMkLst>
        </pc:spChg>
        <pc:spChg chg="add">
          <ac:chgData name="19745" userId="7ef83474-8128-4641-b3b0-46c7ac09d5ad" providerId="ADAL" clId="{2B075C4C-8CE9-8348-BCE8-F50D4C69DD51}" dt="2023-03-21T22:42:53.717" v="337" actId="26606"/>
          <ac:spMkLst>
            <pc:docMk/>
            <pc:sldMk cId="3300366310" sldId="267"/>
            <ac:spMk id="51" creationId="{53975754-B125-4FFC-9140-F88A16E3D0E7}"/>
          </ac:spMkLst>
        </pc:spChg>
        <pc:picChg chg="del mod">
          <ac:chgData name="19745" userId="7ef83474-8128-4641-b3b0-46c7ac09d5ad" providerId="ADAL" clId="{2B075C4C-8CE9-8348-BCE8-F50D4C69DD51}" dt="2023-03-21T22:41:37.405" v="322" actId="478"/>
          <ac:picMkLst>
            <pc:docMk/>
            <pc:sldMk cId="3300366310" sldId="267"/>
            <ac:picMk id="4" creationId="{C413C4D5-F77C-6BB0-C3DB-FF203F8F3303}"/>
          </ac:picMkLst>
        </pc:picChg>
        <pc:picChg chg="del mod">
          <ac:chgData name="19745" userId="7ef83474-8128-4641-b3b0-46c7ac09d5ad" providerId="ADAL" clId="{2B075C4C-8CE9-8348-BCE8-F50D4C69DD51}" dt="2023-03-21T22:41:40.802" v="324" actId="478"/>
          <ac:picMkLst>
            <pc:docMk/>
            <pc:sldMk cId="3300366310" sldId="267"/>
            <ac:picMk id="5" creationId="{DEE2CAC5-CE5F-F5A5-AE94-5399E291B35E}"/>
          </ac:picMkLst>
        </pc:picChg>
        <pc:picChg chg="add del mod">
          <ac:chgData name="19745" userId="7ef83474-8128-4641-b3b0-46c7ac09d5ad" providerId="ADAL" clId="{2B075C4C-8CE9-8348-BCE8-F50D4C69DD51}" dt="2023-03-21T22:41:39.144" v="323" actId="478"/>
          <ac:picMkLst>
            <pc:docMk/>
            <pc:sldMk cId="3300366310" sldId="267"/>
            <ac:picMk id="6" creationId="{CA79FF12-74A1-9006-FF3C-C79034E88519}"/>
          </ac:picMkLst>
        </pc:picChg>
        <pc:picChg chg="add mod ord">
          <ac:chgData name="19745" userId="7ef83474-8128-4641-b3b0-46c7ac09d5ad" providerId="ADAL" clId="{2B075C4C-8CE9-8348-BCE8-F50D4C69DD51}" dt="2023-03-21T22:42:53.717" v="337" actId="26606"/>
          <ac:picMkLst>
            <pc:docMk/>
            <pc:sldMk cId="3300366310" sldId="267"/>
            <ac:picMk id="7" creationId="{C8A4FECB-B228-68FB-C776-DEDD9E5720E9}"/>
          </ac:picMkLst>
        </pc:picChg>
      </pc:sldChg>
      <pc:sldChg chg="addSp delSp modSp new mod setBg">
        <pc:chgData name="19745" userId="7ef83474-8128-4641-b3b0-46c7ac09d5ad" providerId="ADAL" clId="{2B075C4C-8CE9-8348-BCE8-F50D4C69DD51}" dt="2023-03-21T22:49:05.558" v="894" actId="26606"/>
        <pc:sldMkLst>
          <pc:docMk/>
          <pc:sldMk cId="393908427" sldId="268"/>
        </pc:sldMkLst>
        <pc:spChg chg="mod">
          <ac:chgData name="19745" userId="7ef83474-8128-4641-b3b0-46c7ac09d5ad" providerId="ADAL" clId="{2B075C4C-8CE9-8348-BCE8-F50D4C69DD51}" dt="2023-03-21T22:49:05.558" v="894" actId="26606"/>
          <ac:spMkLst>
            <pc:docMk/>
            <pc:sldMk cId="393908427" sldId="268"/>
            <ac:spMk id="2" creationId="{D6FB70C5-968D-6AE8-449B-D4A53E79E15F}"/>
          </ac:spMkLst>
        </pc:spChg>
        <pc:spChg chg="del mod">
          <ac:chgData name="19745" userId="7ef83474-8128-4641-b3b0-46c7ac09d5ad" providerId="ADAL" clId="{2B075C4C-8CE9-8348-BCE8-F50D4C69DD51}" dt="2023-03-21T22:49:05.558" v="894" actId="26606"/>
          <ac:spMkLst>
            <pc:docMk/>
            <pc:sldMk cId="393908427" sldId="268"/>
            <ac:spMk id="3" creationId="{8CE80BBD-C0F6-7AA0-37F8-1E6F81342DAB}"/>
          </ac:spMkLst>
        </pc:spChg>
        <pc:spChg chg="add">
          <ac:chgData name="19745" userId="7ef83474-8128-4641-b3b0-46c7ac09d5ad" providerId="ADAL" clId="{2B075C4C-8CE9-8348-BCE8-F50D4C69DD51}" dt="2023-03-21T22:49:05.558" v="894" actId="26606"/>
          <ac:spMkLst>
            <pc:docMk/>
            <pc:sldMk cId="393908427" sldId="268"/>
            <ac:spMk id="9" creationId="{AD30EFE3-9611-4841-9BC3-E51D7A359650}"/>
          </ac:spMkLst>
        </pc:spChg>
        <pc:graphicFrameChg chg="add">
          <ac:chgData name="19745" userId="7ef83474-8128-4641-b3b0-46c7ac09d5ad" providerId="ADAL" clId="{2B075C4C-8CE9-8348-BCE8-F50D4C69DD51}" dt="2023-03-21T22:49:05.558" v="894" actId="26606"/>
          <ac:graphicFrameMkLst>
            <pc:docMk/>
            <pc:sldMk cId="393908427" sldId="268"/>
            <ac:graphicFrameMk id="5" creationId="{03C9F68B-6A3F-2315-32B7-13D067F23784}"/>
          </ac:graphicFrameMkLst>
        </pc:graphicFrameChg>
      </pc:sldChg>
      <pc:sldChg chg="addSp delSp modSp new mod setBg">
        <pc:chgData name="19745" userId="7ef83474-8128-4641-b3b0-46c7ac09d5ad" providerId="ADAL" clId="{2B075C4C-8CE9-8348-BCE8-F50D4C69DD51}" dt="2023-03-21T22:50:48.590" v="903" actId="14100"/>
        <pc:sldMkLst>
          <pc:docMk/>
          <pc:sldMk cId="2839862593" sldId="269"/>
        </pc:sldMkLst>
        <pc:spChg chg="mod">
          <ac:chgData name="19745" userId="7ef83474-8128-4641-b3b0-46c7ac09d5ad" providerId="ADAL" clId="{2B075C4C-8CE9-8348-BCE8-F50D4C69DD51}" dt="2023-03-21T22:50:31.425" v="900" actId="26606"/>
          <ac:spMkLst>
            <pc:docMk/>
            <pc:sldMk cId="2839862593" sldId="269"/>
            <ac:spMk id="2" creationId="{35E1A44B-5852-8466-D74E-12F321647E56}"/>
          </ac:spMkLst>
        </pc:spChg>
        <pc:spChg chg="del mod">
          <ac:chgData name="19745" userId="7ef83474-8128-4641-b3b0-46c7ac09d5ad" providerId="ADAL" clId="{2B075C4C-8CE9-8348-BCE8-F50D4C69DD51}" dt="2023-03-21T22:50:31.425" v="900" actId="26606"/>
          <ac:spMkLst>
            <pc:docMk/>
            <pc:sldMk cId="2839862593" sldId="269"/>
            <ac:spMk id="3" creationId="{35C25044-5461-65C0-1500-A52DCFAE9776}"/>
          </ac:spMkLst>
        </pc:spChg>
        <pc:spChg chg="add">
          <ac:chgData name="19745" userId="7ef83474-8128-4641-b3b0-46c7ac09d5ad" providerId="ADAL" clId="{2B075C4C-8CE9-8348-BCE8-F50D4C69DD51}" dt="2023-03-21T22:50:31.425" v="900" actId="26606"/>
          <ac:spMkLst>
            <pc:docMk/>
            <pc:sldMk cId="2839862593" sldId="269"/>
            <ac:spMk id="9" creationId="{96A35EAA-ED80-4FF1-942C-82B1D483AF60}"/>
          </ac:spMkLst>
        </pc:spChg>
        <pc:spChg chg="add">
          <ac:chgData name="19745" userId="7ef83474-8128-4641-b3b0-46c7ac09d5ad" providerId="ADAL" clId="{2B075C4C-8CE9-8348-BCE8-F50D4C69DD51}" dt="2023-03-21T22:50:31.425" v="900" actId="26606"/>
          <ac:spMkLst>
            <pc:docMk/>
            <pc:sldMk cId="2839862593" sldId="269"/>
            <ac:spMk id="11" creationId="{D415F49B-3CBC-46CF-AFB5-988852D0479E}"/>
          </ac:spMkLst>
        </pc:spChg>
        <pc:spChg chg="add">
          <ac:chgData name="19745" userId="7ef83474-8128-4641-b3b0-46c7ac09d5ad" providerId="ADAL" clId="{2B075C4C-8CE9-8348-BCE8-F50D4C69DD51}" dt="2023-03-21T22:50:31.425" v="900" actId="26606"/>
          <ac:spMkLst>
            <pc:docMk/>
            <pc:sldMk cId="2839862593" sldId="269"/>
            <ac:spMk id="13" creationId="{50A218BB-CDEC-45B2-A060-8951952D99C6}"/>
          </ac:spMkLst>
        </pc:spChg>
        <pc:spChg chg="add">
          <ac:chgData name="19745" userId="7ef83474-8128-4641-b3b0-46c7ac09d5ad" providerId="ADAL" clId="{2B075C4C-8CE9-8348-BCE8-F50D4C69DD51}" dt="2023-03-21T22:50:31.425" v="900" actId="26606"/>
          <ac:spMkLst>
            <pc:docMk/>
            <pc:sldMk cId="2839862593" sldId="269"/>
            <ac:spMk id="15" creationId="{E576C146-A316-4B29-B239-3B35E924FE22}"/>
          </ac:spMkLst>
        </pc:spChg>
        <pc:spChg chg="add">
          <ac:chgData name="19745" userId="7ef83474-8128-4641-b3b0-46c7ac09d5ad" providerId="ADAL" clId="{2B075C4C-8CE9-8348-BCE8-F50D4C69DD51}" dt="2023-03-21T22:50:31.425" v="900" actId="26606"/>
          <ac:spMkLst>
            <pc:docMk/>
            <pc:sldMk cId="2839862593" sldId="269"/>
            <ac:spMk id="17" creationId="{47DF6756-7C2C-4660-B4F2-4287331DCE14}"/>
          </ac:spMkLst>
        </pc:spChg>
        <pc:picChg chg="add mod">
          <ac:chgData name="19745" userId="7ef83474-8128-4641-b3b0-46c7ac09d5ad" providerId="ADAL" clId="{2B075C4C-8CE9-8348-BCE8-F50D4C69DD51}" dt="2023-03-21T22:50:48.590" v="903" actId="14100"/>
          <ac:picMkLst>
            <pc:docMk/>
            <pc:sldMk cId="2839862593" sldId="269"/>
            <ac:picMk id="4" creationId="{45F1BADA-8E19-E2F8-C682-E2FAB345EB6B}"/>
          </ac:picMkLst>
        </pc:picChg>
        <pc:picChg chg="add">
          <ac:chgData name="19745" userId="7ef83474-8128-4641-b3b0-46c7ac09d5ad" providerId="ADAL" clId="{2B075C4C-8CE9-8348-BCE8-F50D4C69DD51}" dt="2023-03-21T22:50:31.425" v="900" actId="26606"/>
          <ac:picMkLst>
            <pc:docMk/>
            <pc:sldMk cId="2839862593" sldId="269"/>
            <ac:picMk id="5" creationId="{177F19D3-8FAE-D2EC-47E8-8538D1F73383}"/>
          </ac:picMkLst>
        </pc:picChg>
      </pc:sldChg>
      <pc:sldChg chg="addSp delSp modSp new mod setBg">
        <pc:chgData name="19745" userId="7ef83474-8128-4641-b3b0-46c7ac09d5ad" providerId="ADAL" clId="{2B075C4C-8CE9-8348-BCE8-F50D4C69DD51}" dt="2023-03-21T22:53:04.565" v="922" actId="962"/>
        <pc:sldMkLst>
          <pc:docMk/>
          <pc:sldMk cId="1640050219" sldId="270"/>
        </pc:sldMkLst>
        <pc:spChg chg="mod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2" creationId="{E92DF40A-4623-181B-1524-EABC074FA6D8}"/>
          </ac:spMkLst>
        </pc:spChg>
        <pc:spChg chg="add del">
          <ac:chgData name="19745" userId="7ef83474-8128-4641-b3b0-46c7ac09d5ad" providerId="ADAL" clId="{2B075C4C-8CE9-8348-BCE8-F50D4C69DD51}" dt="2023-03-21T22:52:35.491" v="915" actId="26606"/>
          <ac:spMkLst>
            <pc:docMk/>
            <pc:sldMk cId="1640050219" sldId="270"/>
            <ac:spMk id="3" creationId="{F880BDA8-32C3-0083-3BB6-7C7CC3CE1828}"/>
          </ac:spMkLst>
        </pc:spChg>
        <pc:spChg chg="add del">
          <ac:chgData name="19745" userId="7ef83474-8128-4641-b3b0-46c7ac09d5ad" providerId="ADAL" clId="{2B075C4C-8CE9-8348-BCE8-F50D4C69DD51}" dt="2023-03-21T22:52:25.263" v="908" actId="26606"/>
          <ac:spMkLst>
            <pc:docMk/>
            <pc:sldMk cId="1640050219" sldId="270"/>
            <ac:spMk id="9" creationId="{96A35EAA-ED80-4FF1-942C-82B1D483AF60}"/>
          </ac:spMkLst>
        </pc:spChg>
        <pc:spChg chg="add del">
          <ac:chgData name="19745" userId="7ef83474-8128-4641-b3b0-46c7ac09d5ad" providerId="ADAL" clId="{2B075C4C-8CE9-8348-BCE8-F50D4C69DD51}" dt="2023-03-21T22:52:25.263" v="908" actId="26606"/>
          <ac:spMkLst>
            <pc:docMk/>
            <pc:sldMk cId="1640050219" sldId="270"/>
            <ac:spMk id="11" creationId="{D415F49B-3CBC-46CF-AFB5-988852D0479E}"/>
          </ac:spMkLst>
        </pc:spChg>
        <pc:spChg chg="add del">
          <ac:chgData name="19745" userId="7ef83474-8128-4641-b3b0-46c7ac09d5ad" providerId="ADAL" clId="{2B075C4C-8CE9-8348-BCE8-F50D4C69DD51}" dt="2023-03-21T22:52:25.263" v="908" actId="26606"/>
          <ac:spMkLst>
            <pc:docMk/>
            <pc:sldMk cId="1640050219" sldId="270"/>
            <ac:spMk id="13" creationId="{50A218BB-CDEC-45B2-A060-8951952D99C6}"/>
          </ac:spMkLst>
        </pc:spChg>
        <pc:spChg chg="add del">
          <ac:chgData name="19745" userId="7ef83474-8128-4641-b3b0-46c7ac09d5ad" providerId="ADAL" clId="{2B075C4C-8CE9-8348-BCE8-F50D4C69DD51}" dt="2023-03-21T22:52:25.263" v="908" actId="26606"/>
          <ac:spMkLst>
            <pc:docMk/>
            <pc:sldMk cId="1640050219" sldId="270"/>
            <ac:spMk id="15" creationId="{E576C146-A316-4B29-B239-3B35E924FE22}"/>
          </ac:spMkLst>
        </pc:spChg>
        <pc:spChg chg="add del">
          <ac:chgData name="19745" userId="7ef83474-8128-4641-b3b0-46c7ac09d5ad" providerId="ADAL" clId="{2B075C4C-8CE9-8348-BCE8-F50D4C69DD51}" dt="2023-03-21T22:52:25.263" v="908" actId="26606"/>
          <ac:spMkLst>
            <pc:docMk/>
            <pc:sldMk cId="1640050219" sldId="270"/>
            <ac:spMk id="17" creationId="{47DF6756-7C2C-4660-B4F2-4287331DCE14}"/>
          </ac:spMkLst>
        </pc:spChg>
        <pc:spChg chg="add del">
          <ac:chgData name="19745" userId="7ef83474-8128-4641-b3b0-46c7ac09d5ad" providerId="ADAL" clId="{2B075C4C-8CE9-8348-BCE8-F50D4C69DD51}" dt="2023-03-21T22:52:29.390" v="910" actId="26606"/>
          <ac:spMkLst>
            <pc:docMk/>
            <pc:sldMk cId="1640050219" sldId="270"/>
            <ac:spMk id="19" creationId="{96A35EAA-ED80-4FF1-942C-82B1D483AF60}"/>
          </ac:spMkLst>
        </pc:spChg>
        <pc:spChg chg="add del">
          <ac:chgData name="19745" userId="7ef83474-8128-4641-b3b0-46c7ac09d5ad" providerId="ADAL" clId="{2B075C4C-8CE9-8348-BCE8-F50D4C69DD51}" dt="2023-03-21T22:52:29.390" v="910" actId="26606"/>
          <ac:spMkLst>
            <pc:docMk/>
            <pc:sldMk cId="1640050219" sldId="270"/>
            <ac:spMk id="20" creationId="{D415F49B-3CBC-46CF-AFB5-988852D0479E}"/>
          </ac:spMkLst>
        </pc:spChg>
        <pc:spChg chg="add del">
          <ac:chgData name="19745" userId="7ef83474-8128-4641-b3b0-46c7ac09d5ad" providerId="ADAL" clId="{2B075C4C-8CE9-8348-BCE8-F50D4C69DD51}" dt="2023-03-21T22:52:29.390" v="910" actId="26606"/>
          <ac:spMkLst>
            <pc:docMk/>
            <pc:sldMk cId="1640050219" sldId="270"/>
            <ac:spMk id="21" creationId="{83AF9C6E-31D5-480C-AE10-9BA3E4ED1A5B}"/>
          </ac:spMkLst>
        </pc:spChg>
        <pc:spChg chg="add del">
          <ac:chgData name="19745" userId="7ef83474-8128-4641-b3b0-46c7ac09d5ad" providerId="ADAL" clId="{2B075C4C-8CE9-8348-BCE8-F50D4C69DD51}" dt="2023-03-21T22:52:29.390" v="910" actId="26606"/>
          <ac:spMkLst>
            <pc:docMk/>
            <pc:sldMk cId="1640050219" sldId="270"/>
            <ac:spMk id="23" creationId="{4F63EBA1-848C-4958-811B-0BEF4A0DFC54}"/>
          </ac:spMkLst>
        </pc:spChg>
        <pc:spChg chg="add del">
          <ac:chgData name="19745" userId="7ef83474-8128-4641-b3b0-46c7ac09d5ad" providerId="ADAL" clId="{2B075C4C-8CE9-8348-BCE8-F50D4C69DD51}" dt="2023-03-21T22:52:29.390" v="910" actId="26606"/>
          <ac:spMkLst>
            <pc:docMk/>
            <pc:sldMk cId="1640050219" sldId="270"/>
            <ac:spMk id="24" creationId="{3CEFF6F4-C041-4E7F-9C99-93B222CB8D8D}"/>
          </ac:spMkLst>
        </pc:spChg>
        <pc:spChg chg="add del">
          <ac:chgData name="19745" userId="7ef83474-8128-4641-b3b0-46c7ac09d5ad" providerId="ADAL" clId="{2B075C4C-8CE9-8348-BCE8-F50D4C69DD51}" dt="2023-03-21T22:52:33.429" v="912" actId="26606"/>
          <ac:spMkLst>
            <pc:docMk/>
            <pc:sldMk cId="1640050219" sldId="270"/>
            <ac:spMk id="26" creationId="{96A35EAA-ED80-4FF1-942C-82B1D483AF60}"/>
          </ac:spMkLst>
        </pc:spChg>
        <pc:spChg chg="add del">
          <ac:chgData name="19745" userId="7ef83474-8128-4641-b3b0-46c7ac09d5ad" providerId="ADAL" clId="{2B075C4C-8CE9-8348-BCE8-F50D4C69DD51}" dt="2023-03-21T22:52:33.429" v="912" actId="26606"/>
          <ac:spMkLst>
            <pc:docMk/>
            <pc:sldMk cId="1640050219" sldId="270"/>
            <ac:spMk id="27" creationId="{D415F49B-3CBC-46CF-AFB5-988852D0479E}"/>
          </ac:spMkLst>
        </pc:spChg>
        <pc:spChg chg="add del">
          <ac:chgData name="19745" userId="7ef83474-8128-4641-b3b0-46c7ac09d5ad" providerId="ADAL" clId="{2B075C4C-8CE9-8348-BCE8-F50D4C69DD51}" dt="2023-03-21T22:52:33.429" v="912" actId="26606"/>
          <ac:spMkLst>
            <pc:docMk/>
            <pc:sldMk cId="1640050219" sldId="270"/>
            <ac:spMk id="28" creationId="{50A218BB-CDEC-45B2-A060-8951952D99C6}"/>
          </ac:spMkLst>
        </pc:spChg>
        <pc:spChg chg="add del">
          <ac:chgData name="19745" userId="7ef83474-8128-4641-b3b0-46c7ac09d5ad" providerId="ADAL" clId="{2B075C4C-8CE9-8348-BCE8-F50D4C69DD51}" dt="2023-03-21T22:52:33.429" v="912" actId="26606"/>
          <ac:spMkLst>
            <pc:docMk/>
            <pc:sldMk cId="1640050219" sldId="270"/>
            <ac:spMk id="30" creationId="{E576C146-A316-4B29-B239-3B35E924FE22}"/>
          </ac:spMkLst>
        </pc:spChg>
        <pc:spChg chg="add del">
          <ac:chgData name="19745" userId="7ef83474-8128-4641-b3b0-46c7ac09d5ad" providerId="ADAL" clId="{2B075C4C-8CE9-8348-BCE8-F50D4C69DD51}" dt="2023-03-21T22:52:33.429" v="912" actId="26606"/>
          <ac:spMkLst>
            <pc:docMk/>
            <pc:sldMk cId="1640050219" sldId="270"/>
            <ac:spMk id="31" creationId="{47DF6756-7C2C-4660-B4F2-4287331DCE14}"/>
          </ac:spMkLst>
        </pc:spChg>
        <pc:spChg chg="add del">
          <ac:chgData name="19745" userId="7ef83474-8128-4641-b3b0-46c7ac09d5ad" providerId="ADAL" clId="{2B075C4C-8CE9-8348-BCE8-F50D4C69DD51}" dt="2023-03-21T22:52:35.461" v="914" actId="26606"/>
          <ac:spMkLst>
            <pc:docMk/>
            <pc:sldMk cId="1640050219" sldId="270"/>
            <ac:spMk id="33" creationId="{96A35EAA-ED80-4FF1-942C-82B1D483AF60}"/>
          </ac:spMkLst>
        </pc:spChg>
        <pc:spChg chg="add del">
          <ac:chgData name="19745" userId="7ef83474-8128-4641-b3b0-46c7ac09d5ad" providerId="ADAL" clId="{2B075C4C-8CE9-8348-BCE8-F50D4C69DD51}" dt="2023-03-21T22:52:35.461" v="914" actId="26606"/>
          <ac:spMkLst>
            <pc:docMk/>
            <pc:sldMk cId="1640050219" sldId="270"/>
            <ac:spMk id="34" creationId="{D415F49B-3CBC-46CF-AFB5-988852D0479E}"/>
          </ac:spMkLst>
        </pc:spChg>
        <pc:spChg chg="add del">
          <ac:chgData name="19745" userId="7ef83474-8128-4641-b3b0-46c7ac09d5ad" providerId="ADAL" clId="{2B075C4C-8CE9-8348-BCE8-F50D4C69DD51}" dt="2023-03-21T22:52:35.461" v="914" actId="26606"/>
          <ac:spMkLst>
            <pc:docMk/>
            <pc:sldMk cId="1640050219" sldId="270"/>
            <ac:spMk id="35" creationId="{83AF9C6E-31D5-480C-AE10-9BA3E4ED1A5B}"/>
          </ac:spMkLst>
        </pc:spChg>
        <pc:spChg chg="add del">
          <ac:chgData name="19745" userId="7ef83474-8128-4641-b3b0-46c7ac09d5ad" providerId="ADAL" clId="{2B075C4C-8CE9-8348-BCE8-F50D4C69DD51}" dt="2023-03-21T22:52:35.461" v="914" actId="26606"/>
          <ac:spMkLst>
            <pc:docMk/>
            <pc:sldMk cId="1640050219" sldId="270"/>
            <ac:spMk id="37" creationId="{ED1BE14B-C94E-4A1A-B076-39CCA23043C5}"/>
          </ac:spMkLst>
        </pc:spChg>
        <pc:spChg chg="add del">
          <ac:chgData name="19745" userId="7ef83474-8128-4641-b3b0-46c7ac09d5ad" providerId="ADAL" clId="{2B075C4C-8CE9-8348-BCE8-F50D4C69DD51}" dt="2023-03-21T22:52:35.461" v="914" actId="26606"/>
          <ac:spMkLst>
            <pc:docMk/>
            <pc:sldMk cId="1640050219" sldId="270"/>
            <ac:spMk id="38" creationId="{504BBA99-27AB-4A46-A679-B01BBAC6803F}"/>
          </ac:spMkLst>
        </pc:spChg>
        <pc:spChg chg="add del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40" creationId="{96A35EAA-ED80-4FF1-942C-82B1D483AF60}"/>
          </ac:spMkLst>
        </pc:spChg>
        <pc:spChg chg="add del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41" creationId="{D415F49B-3CBC-46CF-AFB5-988852D0479E}"/>
          </ac:spMkLst>
        </pc:spChg>
        <pc:spChg chg="add del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42" creationId="{83AF9C6E-31D5-480C-AE10-9BA3E4ED1A5B}"/>
          </ac:spMkLst>
        </pc:spChg>
        <pc:spChg chg="add del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44" creationId="{4F63EBA1-848C-4958-811B-0BEF4A0DFC54}"/>
          </ac:spMkLst>
        </pc:spChg>
        <pc:spChg chg="add del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45" creationId="{3CEFF6F4-C041-4E7F-9C99-93B222CB8D8D}"/>
          </ac:spMkLst>
        </pc:spChg>
        <pc:spChg chg="add del">
          <ac:chgData name="19745" userId="7ef83474-8128-4641-b3b0-46c7ac09d5ad" providerId="ADAL" clId="{2B075C4C-8CE9-8348-BCE8-F50D4C69DD51}" dt="2023-03-21T22:52:55.282" v="919" actId="26606"/>
          <ac:spMkLst>
            <pc:docMk/>
            <pc:sldMk cId="1640050219" sldId="270"/>
            <ac:spMk id="50" creationId="{96A35EAA-ED80-4FF1-942C-82B1D483AF60}"/>
          </ac:spMkLst>
        </pc:spChg>
        <pc:spChg chg="add del">
          <ac:chgData name="19745" userId="7ef83474-8128-4641-b3b0-46c7ac09d5ad" providerId="ADAL" clId="{2B075C4C-8CE9-8348-BCE8-F50D4C69DD51}" dt="2023-03-21T22:52:55.282" v="919" actId="26606"/>
          <ac:spMkLst>
            <pc:docMk/>
            <pc:sldMk cId="1640050219" sldId="270"/>
            <ac:spMk id="52" creationId="{D415F49B-3CBC-46CF-AFB5-988852D0479E}"/>
          </ac:spMkLst>
        </pc:spChg>
        <pc:spChg chg="add del">
          <ac:chgData name="19745" userId="7ef83474-8128-4641-b3b0-46c7ac09d5ad" providerId="ADAL" clId="{2B075C4C-8CE9-8348-BCE8-F50D4C69DD51}" dt="2023-03-21T22:52:55.282" v="919" actId="26606"/>
          <ac:spMkLst>
            <pc:docMk/>
            <pc:sldMk cId="1640050219" sldId="270"/>
            <ac:spMk id="54" creationId="{421117CB-D197-45F3-B441-4AC4D215E71B}"/>
          </ac:spMkLst>
        </pc:spChg>
        <pc:spChg chg="add del">
          <ac:chgData name="19745" userId="7ef83474-8128-4641-b3b0-46c7ac09d5ad" providerId="ADAL" clId="{2B075C4C-8CE9-8348-BCE8-F50D4C69DD51}" dt="2023-03-21T22:52:55.282" v="919" actId="26606"/>
          <ac:spMkLst>
            <pc:docMk/>
            <pc:sldMk cId="1640050219" sldId="270"/>
            <ac:spMk id="56" creationId="{4F4BB964-F5AA-45BD-906E-192DA00A90A1}"/>
          </ac:spMkLst>
        </pc:spChg>
        <pc:spChg chg="add del">
          <ac:chgData name="19745" userId="7ef83474-8128-4641-b3b0-46c7ac09d5ad" providerId="ADAL" clId="{2B075C4C-8CE9-8348-BCE8-F50D4C69DD51}" dt="2023-03-21T22:52:55.282" v="919" actId="26606"/>
          <ac:spMkLst>
            <pc:docMk/>
            <pc:sldMk cId="1640050219" sldId="270"/>
            <ac:spMk id="58" creationId="{45D11A2A-27EA-453B-9A61-585A893F35A0}"/>
          </ac:spMkLst>
        </pc:spChg>
        <pc:spChg chg="add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60" creationId="{6301153D-C81B-4396-AE40-D451E67A8518}"/>
          </ac:spMkLst>
        </pc:spChg>
        <pc:spChg chg="add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61" creationId="{96A35EAA-ED80-4FF1-942C-82B1D483AF60}"/>
          </ac:spMkLst>
        </pc:spChg>
        <pc:spChg chg="add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62" creationId="{20808704-9D79-40EE-BB4E-6726C0E2BCA6}"/>
          </ac:spMkLst>
        </pc:spChg>
        <pc:spChg chg="add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63" creationId="{D415F49B-3CBC-46CF-AFB5-988852D0479E}"/>
          </ac:spMkLst>
        </pc:spChg>
        <pc:spChg chg="add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64" creationId="{7CCE7F25-65C1-4360-95FD-451887037B33}"/>
          </ac:spMkLst>
        </pc:spChg>
        <pc:spChg chg="add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65" creationId="{83AF9C6E-31D5-480C-AE10-9BA3E4ED1A5B}"/>
          </ac:spMkLst>
        </pc:spChg>
        <pc:spChg chg="add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66" creationId="{31139EDA-9FCD-4FD3-9B08-FB9334D6B440}"/>
          </ac:spMkLst>
        </pc:spChg>
        <pc:spChg chg="add">
          <ac:chgData name="19745" userId="7ef83474-8128-4641-b3b0-46c7ac09d5ad" providerId="ADAL" clId="{2B075C4C-8CE9-8348-BCE8-F50D4C69DD51}" dt="2023-03-21T22:52:55.295" v="920" actId="26606"/>
          <ac:spMkLst>
            <pc:docMk/>
            <pc:sldMk cId="1640050219" sldId="270"/>
            <ac:spMk id="67" creationId="{B7D6BE33-321E-4441-B77F-E78853B4E130}"/>
          </ac:spMkLst>
        </pc:spChg>
        <pc:picChg chg="add mod ord">
          <ac:chgData name="19745" userId="7ef83474-8128-4641-b3b0-46c7ac09d5ad" providerId="ADAL" clId="{2B075C4C-8CE9-8348-BCE8-F50D4C69DD51}" dt="2023-03-21T22:53:04.565" v="922" actId="962"/>
          <ac:picMkLst>
            <pc:docMk/>
            <pc:sldMk cId="1640050219" sldId="270"/>
            <ac:picMk id="4" creationId="{D85A14D0-993F-0722-29FC-04C26FFCB5FE}"/>
          </ac:picMkLst>
        </pc:picChg>
        <pc:picChg chg="add del">
          <ac:chgData name="19745" userId="7ef83474-8128-4641-b3b0-46c7ac09d5ad" providerId="ADAL" clId="{2B075C4C-8CE9-8348-BCE8-F50D4C69DD51}" dt="2023-03-21T22:52:25.263" v="908" actId="26606"/>
          <ac:picMkLst>
            <pc:docMk/>
            <pc:sldMk cId="1640050219" sldId="270"/>
            <ac:picMk id="5" creationId="{CD8D5B1D-BDAA-3C8B-0323-1757A74C31E5}"/>
          </ac:picMkLst>
        </pc:picChg>
        <pc:picChg chg="add del">
          <ac:chgData name="19745" userId="7ef83474-8128-4641-b3b0-46c7ac09d5ad" providerId="ADAL" clId="{2B075C4C-8CE9-8348-BCE8-F50D4C69DD51}" dt="2023-03-21T22:52:29.390" v="910" actId="26606"/>
          <ac:picMkLst>
            <pc:docMk/>
            <pc:sldMk cId="1640050219" sldId="270"/>
            <ac:picMk id="22" creationId="{8AFBC03E-6CA4-F84D-70B5-3EC82B485313}"/>
          </ac:picMkLst>
        </pc:picChg>
        <pc:picChg chg="add del">
          <ac:chgData name="19745" userId="7ef83474-8128-4641-b3b0-46c7ac09d5ad" providerId="ADAL" clId="{2B075C4C-8CE9-8348-BCE8-F50D4C69DD51}" dt="2023-03-21T22:52:33.429" v="912" actId="26606"/>
          <ac:picMkLst>
            <pc:docMk/>
            <pc:sldMk cId="1640050219" sldId="270"/>
            <ac:picMk id="29" creationId="{CD8D5B1D-BDAA-3C8B-0323-1757A74C31E5}"/>
          </ac:picMkLst>
        </pc:picChg>
        <pc:picChg chg="add del">
          <ac:chgData name="19745" userId="7ef83474-8128-4641-b3b0-46c7ac09d5ad" providerId="ADAL" clId="{2B075C4C-8CE9-8348-BCE8-F50D4C69DD51}" dt="2023-03-21T22:52:35.461" v="914" actId="26606"/>
          <ac:picMkLst>
            <pc:docMk/>
            <pc:sldMk cId="1640050219" sldId="270"/>
            <ac:picMk id="36" creationId="{FB07C2E2-1273-5F2B-932B-AE08D6C7894C}"/>
          </ac:picMkLst>
        </pc:picChg>
        <pc:picChg chg="add mod ord">
          <ac:chgData name="19745" userId="7ef83474-8128-4641-b3b0-46c7ac09d5ad" providerId="ADAL" clId="{2B075C4C-8CE9-8348-BCE8-F50D4C69DD51}" dt="2023-03-21T22:52:55.295" v="920" actId="26606"/>
          <ac:picMkLst>
            <pc:docMk/>
            <pc:sldMk cId="1640050219" sldId="270"/>
            <ac:picMk id="43" creationId="{8AFBC03E-6CA4-F84D-70B5-3EC82B485313}"/>
          </ac:picMkLst>
        </pc:picChg>
      </pc:sldChg>
      <pc:sldChg chg="addSp delSp modSp new mod setBg">
        <pc:chgData name="19745" userId="7ef83474-8128-4641-b3b0-46c7ac09d5ad" providerId="ADAL" clId="{2B075C4C-8CE9-8348-BCE8-F50D4C69DD51}" dt="2023-03-21T22:54:57.180" v="933" actId="1076"/>
        <pc:sldMkLst>
          <pc:docMk/>
          <pc:sldMk cId="827929159" sldId="271"/>
        </pc:sldMkLst>
        <pc:spChg chg="mod">
          <ac:chgData name="19745" userId="7ef83474-8128-4641-b3b0-46c7ac09d5ad" providerId="ADAL" clId="{2B075C4C-8CE9-8348-BCE8-F50D4C69DD51}" dt="2023-03-21T22:54:08.595" v="928" actId="26606"/>
          <ac:spMkLst>
            <pc:docMk/>
            <pc:sldMk cId="827929159" sldId="271"/>
            <ac:spMk id="2" creationId="{EC3D79A0-98A3-F2A1-5453-A944CBCA074F}"/>
          </ac:spMkLst>
        </pc:spChg>
        <pc:spChg chg="del">
          <ac:chgData name="19745" userId="7ef83474-8128-4641-b3b0-46c7ac09d5ad" providerId="ADAL" clId="{2B075C4C-8CE9-8348-BCE8-F50D4C69DD51}" dt="2023-03-21T22:54:08.595" v="928" actId="26606"/>
          <ac:spMkLst>
            <pc:docMk/>
            <pc:sldMk cId="827929159" sldId="271"/>
            <ac:spMk id="3" creationId="{66E569C0-D244-E3C4-5704-E1E47FEFCF2E}"/>
          </ac:spMkLst>
        </pc:spChg>
        <pc:spChg chg="add">
          <ac:chgData name="19745" userId="7ef83474-8128-4641-b3b0-46c7ac09d5ad" providerId="ADAL" clId="{2B075C4C-8CE9-8348-BCE8-F50D4C69DD51}" dt="2023-03-21T22:54:08.595" v="928" actId="26606"/>
          <ac:spMkLst>
            <pc:docMk/>
            <pc:sldMk cId="827929159" sldId="271"/>
            <ac:spMk id="9" creationId="{96A35EAA-ED80-4FF1-942C-82B1D483AF60}"/>
          </ac:spMkLst>
        </pc:spChg>
        <pc:spChg chg="add">
          <ac:chgData name="19745" userId="7ef83474-8128-4641-b3b0-46c7ac09d5ad" providerId="ADAL" clId="{2B075C4C-8CE9-8348-BCE8-F50D4C69DD51}" dt="2023-03-21T22:54:08.595" v="928" actId="26606"/>
          <ac:spMkLst>
            <pc:docMk/>
            <pc:sldMk cId="827929159" sldId="271"/>
            <ac:spMk id="11" creationId="{D415F49B-3CBC-46CF-AFB5-988852D0479E}"/>
          </ac:spMkLst>
        </pc:spChg>
        <pc:spChg chg="add">
          <ac:chgData name="19745" userId="7ef83474-8128-4641-b3b0-46c7ac09d5ad" providerId="ADAL" clId="{2B075C4C-8CE9-8348-BCE8-F50D4C69DD51}" dt="2023-03-21T22:54:08.595" v="928" actId="26606"/>
          <ac:spMkLst>
            <pc:docMk/>
            <pc:sldMk cId="827929159" sldId="271"/>
            <ac:spMk id="13" creationId="{83AF9C6E-31D5-480C-AE10-9BA3E4ED1A5B}"/>
          </ac:spMkLst>
        </pc:spChg>
        <pc:spChg chg="add">
          <ac:chgData name="19745" userId="7ef83474-8128-4641-b3b0-46c7ac09d5ad" providerId="ADAL" clId="{2B075C4C-8CE9-8348-BCE8-F50D4C69DD51}" dt="2023-03-21T22:54:08.595" v="928" actId="26606"/>
          <ac:spMkLst>
            <pc:docMk/>
            <pc:sldMk cId="827929159" sldId="271"/>
            <ac:spMk id="15" creationId="{ED1BE14B-C94E-4A1A-B076-39CCA23043C5}"/>
          </ac:spMkLst>
        </pc:spChg>
        <pc:spChg chg="add">
          <ac:chgData name="19745" userId="7ef83474-8128-4641-b3b0-46c7ac09d5ad" providerId="ADAL" clId="{2B075C4C-8CE9-8348-BCE8-F50D4C69DD51}" dt="2023-03-21T22:54:08.595" v="928" actId="26606"/>
          <ac:spMkLst>
            <pc:docMk/>
            <pc:sldMk cId="827929159" sldId="271"/>
            <ac:spMk id="17" creationId="{504BBA99-27AB-4A46-A679-B01BBAC6803F}"/>
          </ac:spMkLst>
        </pc:spChg>
        <pc:picChg chg="add mod">
          <ac:chgData name="19745" userId="7ef83474-8128-4641-b3b0-46c7ac09d5ad" providerId="ADAL" clId="{2B075C4C-8CE9-8348-BCE8-F50D4C69DD51}" dt="2023-03-21T22:54:57.180" v="933" actId="1076"/>
          <ac:picMkLst>
            <pc:docMk/>
            <pc:sldMk cId="827929159" sldId="271"/>
            <ac:picMk id="4" creationId="{01D337B2-25CE-D2F7-3525-AA17687B4917}"/>
          </ac:picMkLst>
        </pc:picChg>
        <pc:picChg chg="add">
          <ac:chgData name="19745" userId="7ef83474-8128-4641-b3b0-46c7ac09d5ad" providerId="ADAL" clId="{2B075C4C-8CE9-8348-BCE8-F50D4C69DD51}" dt="2023-03-21T22:54:08.595" v="928" actId="26606"/>
          <ac:picMkLst>
            <pc:docMk/>
            <pc:sldMk cId="827929159" sldId="271"/>
            <ac:picMk id="5" creationId="{79D1D307-D4BF-B6C7-4EE7-406B90230811}"/>
          </ac:picMkLst>
        </pc:picChg>
      </pc:sldChg>
      <pc:sldChg chg="addSp delSp modSp new mod setBg">
        <pc:chgData name="19745" userId="7ef83474-8128-4641-b3b0-46c7ac09d5ad" providerId="ADAL" clId="{2B075C4C-8CE9-8348-BCE8-F50D4C69DD51}" dt="2023-03-22T01:05:47.260" v="1795" actId="26606"/>
        <pc:sldMkLst>
          <pc:docMk/>
          <pc:sldMk cId="2574084985" sldId="272"/>
        </pc:sldMkLst>
        <pc:spChg chg="mod">
          <ac:chgData name="19745" userId="7ef83474-8128-4641-b3b0-46c7ac09d5ad" providerId="ADAL" clId="{2B075C4C-8CE9-8348-BCE8-F50D4C69DD51}" dt="2023-03-21T22:57:20.983" v="977" actId="26606"/>
          <ac:spMkLst>
            <pc:docMk/>
            <pc:sldMk cId="2574084985" sldId="272"/>
            <ac:spMk id="2" creationId="{791EC595-03D0-1DEA-D34C-CC51B73A8591}"/>
          </ac:spMkLst>
        </pc:spChg>
        <pc:spChg chg="del">
          <ac:chgData name="19745" userId="7ef83474-8128-4641-b3b0-46c7ac09d5ad" providerId="ADAL" clId="{2B075C4C-8CE9-8348-BCE8-F50D4C69DD51}" dt="2023-03-21T22:57:06.419" v="976"/>
          <ac:spMkLst>
            <pc:docMk/>
            <pc:sldMk cId="2574084985" sldId="272"/>
            <ac:spMk id="3" creationId="{C0CB5B8B-1A7D-A2B3-B312-ED28F3D604FA}"/>
          </ac:spMkLst>
        </pc:spChg>
        <pc:spChg chg="add del mod">
          <ac:chgData name="19745" userId="7ef83474-8128-4641-b3b0-46c7ac09d5ad" providerId="ADAL" clId="{2B075C4C-8CE9-8348-BCE8-F50D4C69DD51}" dt="2023-03-22T01:05:47.260" v="1795" actId="26606"/>
          <ac:spMkLst>
            <pc:docMk/>
            <pc:sldMk cId="2574084985" sldId="272"/>
            <ac:spMk id="6" creationId="{488C7470-4BEF-3580-22A1-4C446A0DF707}"/>
          </ac:spMkLst>
        </pc:spChg>
        <pc:spChg chg="add del">
          <ac:chgData name="19745" userId="7ef83474-8128-4641-b3b0-46c7ac09d5ad" providerId="ADAL" clId="{2B075C4C-8CE9-8348-BCE8-F50D4C69DD51}" dt="2023-03-22T01:05:47.260" v="1795" actId="26606"/>
          <ac:spMkLst>
            <pc:docMk/>
            <pc:sldMk cId="2574084985" sldId="272"/>
            <ac:spMk id="9" creationId="{96A35EAA-ED80-4FF1-942C-82B1D483AF60}"/>
          </ac:spMkLst>
        </pc:spChg>
        <pc:spChg chg="add del">
          <ac:chgData name="19745" userId="7ef83474-8128-4641-b3b0-46c7ac09d5ad" providerId="ADAL" clId="{2B075C4C-8CE9-8348-BCE8-F50D4C69DD51}" dt="2023-03-22T01:05:47.260" v="1795" actId="26606"/>
          <ac:spMkLst>
            <pc:docMk/>
            <pc:sldMk cId="2574084985" sldId="272"/>
            <ac:spMk id="11" creationId="{D415F49B-3CBC-46CF-AFB5-988852D0479E}"/>
          </ac:spMkLst>
        </pc:spChg>
        <pc:spChg chg="add del">
          <ac:chgData name="19745" userId="7ef83474-8128-4641-b3b0-46c7ac09d5ad" providerId="ADAL" clId="{2B075C4C-8CE9-8348-BCE8-F50D4C69DD51}" dt="2023-03-22T01:05:47.260" v="1795" actId="26606"/>
          <ac:spMkLst>
            <pc:docMk/>
            <pc:sldMk cId="2574084985" sldId="272"/>
            <ac:spMk id="13" creationId="{76FB0F23-3B45-4057-92D7-60A175991BCC}"/>
          </ac:spMkLst>
        </pc:spChg>
        <pc:spChg chg="add del">
          <ac:chgData name="19745" userId="7ef83474-8128-4641-b3b0-46c7ac09d5ad" providerId="ADAL" clId="{2B075C4C-8CE9-8348-BCE8-F50D4C69DD51}" dt="2023-03-22T01:05:47.260" v="1795" actId="26606"/>
          <ac:spMkLst>
            <pc:docMk/>
            <pc:sldMk cId="2574084985" sldId="272"/>
            <ac:spMk id="15" creationId="{19953613-5A5A-4383-B8C2-6A202946FB3C}"/>
          </ac:spMkLst>
        </pc:spChg>
        <pc:spChg chg="add">
          <ac:chgData name="19745" userId="7ef83474-8128-4641-b3b0-46c7ac09d5ad" providerId="ADAL" clId="{2B075C4C-8CE9-8348-BCE8-F50D4C69DD51}" dt="2023-03-22T01:05:47.260" v="1795" actId="26606"/>
          <ac:spMkLst>
            <pc:docMk/>
            <pc:sldMk cId="2574084985" sldId="272"/>
            <ac:spMk id="20" creationId="{96A35EAA-ED80-4FF1-942C-82B1D483AF60}"/>
          </ac:spMkLst>
        </pc:spChg>
        <pc:spChg chg="add">
          <ac:chgData name="19745" userId="7ef83474-8128-4641-b3b0-46c7ac09d5ad" providerId="ADAL" clId="{2B075C4C-8CE9-8348-BCE8-F50D4C69DD51}" dt="2023-03-22T01:05:47.260" v="1795" actId="26606"/>
          <ac:spMkLst>
            <pc:docMk/>
            <pc:sldMk cId="2574084985" sldId="272"/>
            <ac:spMk id="22" creationId="{D415F49B-3CBC-46CF-AFB5-988852D0479E}"/>
          </ac:spMkLst>
        </pc:spChg>
        <pc:spChg chg="add">
          <ac:chgData name="19745" userId="7ef83474-8128-4641-b3b0-46c7ac09d5ad" providerId="ADAL" clId="{2B075C4C-8CE9-8348-BCE8-F50D4C69DD51}" dt="2023-03-22T01:05:47.260" v="1795" actId="26606"/>
          <ac:spMkLst>
            <pc:docMk/>
            <pc:sldMk cId="2574084985" sldId="272"/>
            <ac:spMk id="24" creationId="{76FB0F23-3B45-4057-92D7-60A175991BCC}"/>
          </ac:spMkLst>
        </pc:spChg>
        <pc:spChg chg="add">
          <ac:chgData name="19745" userId="7ef83474-8128-4641-b3b0-46c7ac09d5ad" providerId="ADAL" clId="{2B075C4C-8CE9-8348-BCE8-F50D4C69DD51}" dt="2023-03-22T01:05:47.260" v="1795" actId="26606"/>
          <ac:spMkLst>
            <pc:docMk/>
            <pc:sldMk cId="2574084985" sldId="272"/>
            <ac:spMk id="26" creationId="{19953613-5A5A-4383-B8C2-6A202946FB3C}"/>
          </ac:spMkLst>
        </pc:spChg>
        <pc:picChg chg="add del mod">
          <ac:chgData name="19745" userId="7ef83474-8128-4641-b3b0-46c7ac09d5ad" providerId="ADAL" clId="{2B075C4C-8CE9-8348-BCE8-F50D4C69DD51}" dt="2023-03-22T01:05:41.478" v="1792" actId="478"/>
          <ac:picMkLst>
            <pc:docMk/>
            <pc:sldMk cId="2574084985" sldId="272"/>
            <ac:picMk id="4" creationId="{7411C022-7FCD-398F-CA6B-A26AB8D8A90F}"/>
          </ac:picMkLst>
        </pc:picChg>
        <pc:picChg chg="add mod">
          <ac:chgData name="19745" userId="7ef83474-8128-4641-b3b0-46c7ac09d5ad" providerId="ADAL" clId="{2B075C4C-8CE9-8348-BCE8-F50D4C69DD51}" dt="2023-03-22T01:05:47.260" v="1795" actId="26606"/>
          <ac:picMkLst>
            <pc:docMk/>
            <pc:sldMk cId="2574084985" sldId="272"/>
            <ac:picMk id="7" creationId="{76455335-ED1C-0D03-C62F-4960ABDD3E46}"/>
          </ac:picMkLst>
        </pc:picChg>
      </pc:sldChg>
      <pc:sldChg chg="addSp modSp new mod setBg">
        <pc:chgData name="19745" userId="7ef83474-8128-4641-b3b0-46c7ac09d5ad" providerId="ADAL" clId="{2B075C4C-8CE9-8348-BCE8-F50D4C69DD51}" dt="2023-03-21T23:09:12.090" v="1708" actId="20577"/>
        <pc:sldMkLst>
          <pc:docMk/>
          <pc:sldMk cId="2852231033" sldId="273"/>
        </pc:sldMkLst>
        <pc:spChg chg="mod">
          <ac:chgData name="19745" userId="7ef83474-8128-4641-b3b0-46c7ac09d5ad" providerId="ADAL" clId="{2B075C4C-8CE9-8348-BCE8-F50D4C69DD51}" dt="2023-03-21T23:06:59.780" v="1429" actId="26606"/>
          <ac:spMkLst>
            <pc:docMk/>
            <pc:sldMk cId="2852231033" sldId="273"/>
            <ac:spMk id="2" creationId="{B1751F0B-187F-85AA-1BAC-8F47B6996025}"/>
          </ac:spMkLst>
        </pc:spChg>
        <pc:spChg chg="mod">
          <ac:chgData name="19745" userId="7ef83474-8128-4641-b3b0-46c7ac09d5ad" providerId="ADAL" clId="{2B075C4C-8CE9-8348-BCE8-F50D4C69DD51}" dt="2023-03-21T23:09:12.090" v="1708" actId="20577"/>
          <ac:spMkLst>
            <pc:docMk/>
            <pc:sldMk cId="2852231033" sldId="273"/>
            <ac:spMk id="3" creationId="{22B79D02-B753-33F6-2203-C82DFC781EC2}"/>
          </ac:spMkLst>
        </pc:spChg>
        <pc:spChg chg="add">
          <ac:chgData name="19745" userId="7ef83474-8128-4641-b3b0-46c7ac09d5ad" providerId="ADAL" clId="{2B075C4C-8CE9-8348-BCE8-F50D4C69DD51}" dt="2023-03-21T23:06:59.780" v="1429" actId="26606"/>
          <ac:spMkLst>
            <pc:docMk/>
            <pc:sldMk cId="2852231033" sldId="273"/>
            <ac:spMk id="9" creationId="{E7B74E81-276A-4BF8-9D74-BF6C44B2E424}"/>
          </ac:spMkLst>
        </pc:spChg>
        <pc:spChg chg="add">
          <ac:chgData name="19745" userId="7ef83474-8128-4641-b3b0-46c7ac09d5ad" providerId="ADAL" clId="{2B075C4C-8CE9-8348-BCE8-F50D4C69DD51}" dt="2023-03-21T23:06:59.780" v="1429" actId="26606"/>
          <ac:spMkLst>
            <pc:docMk/>
            <pc:sldMk cId="2852231033" sldId="273"/>
            <ac:spMk id="11" creationId="{19C537B0-73BE-41E7-8BD7-CC603DD2BE4E}"/>
          </ac:spMkLst>
        </pc:spChg>
        <pc:spChg chg="add">
          <ac:chgData name="19745" userId="7ef83474-8128-4641-b3b0-46c7ac09d5ad" providerId="ADAL" clId="{2B075C4C-8CE9-8348-BCE8-F50D4C69DD51}" dt="2023-03-21T23:06:59.780" v="1429" actId="26606"/>
          <ac:spMkLst>
            <pc:docMk/>
            <pc:sldMk cId="2852231033" sldId="273"/>
            <ac:spMk id="13" creationId="{5757CFF1-20F6-4EF6-83FA-264F652F45B9}"/>
          </ac:spMkLst>
        </pc:spChg>
        <pc:spChg chg="add">
          <ac:chgData name="19745" userId="7ef83474-8128-4641-b3b0-46c7ac09d5ad" providerId="ADAL" clId="{2B075C4C-8CE9-8348-BCE8-F50D4C69DD51}" dt="2023-03-21T23:06:59.780" v="1429" actId="26606"/>
          <ac:spMkLst>
            <pc:docMk/>
            <pc:sldMk cId="2852231033" sldId="273"/>
            <ac:spMk id="15" creationId="{06A9A420-EBC2-475A-B5F6-1915095B1EB6}"/>
          </ac:spMkLst>
        </pc:spChg>
        <pc:spChg chg="add">
          <ac:chgData name="19745" userId="7ef83474-8128-4641-b3b0-46c7ac09d5ad" providerId="ADAL" clId="{2B075C4C-8CE9-8348-BCE8-F50D4C69DD51}" dt="2023-03-21T23:06:59.780" v="1429" actId="26606"/>
          <ac:spMkLst>
            <pc:docMk/>
            <pc:sldMk cId="2852231033" sldId="273"/>
            <ac:spMk id="17" creationId="{23E32A87-27EB-4E8C-A286-AC27F2A1424A}"/>
          </ac:spMkLst>
        </pc:spChg>
        <pc:picChg chg="add">
          <ac:chgData name="19745" userId="7ef83474-8128-4641-b3b0-46c7ac09d5ad" providerId="ADAL" clId="{2B075C4C-8CE9-8348-BCE8-F50D4C69DD51}" dt="2023-03-21T23:06:59.780" v="1429" actId="26606"/>
          <ac:picMkLst>
            <pc:docMk/>
            <pc:sldMk cId="2852231033" sldId="273"/>
            <ac:picMk id="5" creationId="{C87F2133-C5CF-C8F4-8628-2ECB07DB92F4}"/>
          </ac:picMkLst>
        </pc:picChg>
      </pc:sldChg>
      <pc:sldChg chg="addSp delSp modSp new mod setBg">
        <pc:chgData name="19745" userId="7ef83474-8128-4641-b3b0-46c7ac09d5ad" providerId="ADAL" clId="{2B075C4C-8CE9-8348-BCE8-F50D4C69DD51}" dt="2023-03-21T23:05:57.590" v="1355" actId="26606"/>
        <pc:sldMkLst>
          <pc:docMk/>
          <pc:sldMk cId="3970847933" sldId="274"/>
        </pc:sldMkLst>
        <pc:spChg chg="mod">
          <ac:chgData name="19745" userId="7ef83474-8128-4641-b3b0-46c7ac09d5ad" providerId="ADAL" clId="{2B075C4C-8CE9-8348-BCE8-F50D4C69DD51}" dt="2023-03-21T23:05:57.590" v="1355" actId="26606"/>
          <ac:spMkLst>
            <pc:docMk/>
            <pc:sldMk cId="3970847933" sldId="274"/>
            <ac:spMk id="2" creationId="{8567AC7C-C80E-9051-3403-AC24D56C9FDF}"/>
          </ac:spMkLst>
        </pc:spChg>
        <pc:spChg chg="mod">
          <ac:chgData name="19745" userId="7ef83474-8128-4641-b3b0-46c7ac09d5ad" providerId="ADAL" clId="{2B075C4C-8CE9-8348-BCE8-F50D4C69DD51}" dt="2023-03-21T23:05:57.590" v="1355" actId="26606"/>
          <ac:spMkLst>
            <pc:docMk/>
            <pc:sldMk cId="3970847933" sldId="274"/>
            <ac:spMk id="3" creationId="{C7F93303-8647-2D6C-487A-7D7F11ABFE8E}"/>
          </ac:spMkLst>
        </pc:spChg>
        <pc:spChg chg="add del">
          <ac:chgData name="19745" userId="7ef83474-8128-4641-b3b0-46c7ac09d5ad" providerId="ADAL" clId="{2B075C4C-8CE9-8348-BCE8-F50D4C69DD51}" dt="2023-03-21T23:05:57.572" v="1354" actId="26606"/>
          <ac:spMkLst>
            <pc:docMk/>
            <pc:sldMk cId="3970847933" sldId="274"/>
            <ac:spMk id="8" creationId="{6795E2AC-53C4-48AB-A681-BAF4A9F98CB9}"/>
          </ac:spMkLst>
        </pc:spChg>
        <pc:spChg chg="add del">
          <ac:chgData name="19745" userId="7ef83474-8128-4641-b3b0-46c7ac09d5ad" providerId="ADAL" clId="{2B075C4C-8CE9-8348-BCE8-F50D4C69DD51}" dt="2023-03-21T23:05:57.572" v="1354" actId="26606"/>
          <ac:spMkLst>
            <pc:docMk/>
            <pc:sldMk cId="3970847933" sldId="274"/>
            <ac:spMk id="10" creationId="{881A9CD8-5D8E-48DD-B6AE-196C15A2167F}"/>
          </ac:spMkLst>
        </pc:spChg>
        <pc:spChg chg="add del">
          <ac:chgData name="19745" userId="7ef83474-8128-4641-b3b0-46c7ac09d5ad" providerId="ADAL" clId="{2B075C4C-8CE9-8348-BCE8-F50D4C69DD51}" dt="2023-03-21T23:05:57.572" v="1354" actId="26606"/>
          <ac:spMkLst>
            <pc:docMk/>
            <pc:sldMk cId="3970847933" sldId="274"/>
            <ac:spMk id="12" creationId="{4D4029AB-A2F8-4F5D-BC7C-A0F1F66599B9}"/>
          </ac:spMkLst>
        </pc:spChg>
        <pc:spChg chg="add">
          <ac:chgData name="19745" userId="7ef83474-8128-4641-b3b0-46c7ac09d5ad" providerId="ADAL" clId="{2B075C4C-8CE9-8348-BCE8-F50D4C69DD51}" dt="2023-03-21T23:05:57.590" v="1355" actId="26606"/>
          <ac:spMkLst>
            <pc:docMk/>
            <pc:sldMk cId="3970847933" sldId="274"/>
            <ac:spMk id="14" creationId="{75DB81DD-8F8C-4933-94B4-0E5595C5A72C}"/>
          </ac:spMkLst>
        </pc:spChg>
        <pc:spChg chg="add">
          <ac:chgData name="19745" userId="7ef83474-8128-4641-b3b0-46c7ac09d5ad" providerId="ADAL" clId="{2B075C4C-8CE9-8348-BCE8-F50D4C69DD51}" dt="2023-03-21T23:05:57.590" v="1355" actId="26606"/>
          <ac:spMkLst>
            <pc:docMk/>
            <pc:sldMk cId="3970847933" sldId="274"/>
            <ac:spMk id="15" creationId="{C8D9769A-E1A8-4890-A4B7-FF5D5C1DC5A1}"/>
          </ac:spMkLst>
        </pc:spChg>
        <pc:spChg chg="add">
          <ac:chgData name="19745" userId="7ef83474-8128-4641-b3b0-46c7ac09d5ad" providerId="ADAL" clId="{2B075C4C-8CE9-8348-BCE8-F50D4C69DD51}" dt="2023-03-21T23:05:57.590" v="1355" actId="26606"/>
          <ac:spMkLst>
            <pc:docMk/>
            <pc:sldMk cId="3970847933" sldId="274"/>
            <ac:spMk id="16" creationId="{E10B73D1-A4C3-4A71-836A-5FD28F3264CE}"/>
          </ac:spMkLst>
        </pc:spChg>
        <pc:spChg chg="add">
          <ac:chgData name="19745" userId="7ef83474-8128-4641-b3b0-46c7ac09d5ad" providerId="ADAL" clId="{2B075C4C-8CE9-8348-BCE8-F50D4C69DD51}" dt="2023-03-21T23:05:57.590" v="1355" actId="26606"/>
          <ac:spMkLst>
            <pc:docMk/>
            <pc:sldMk cId="3970847933" sldId="274"/>
            <ac:spMk id="17" creationId="{65030541-939E-4D9D-82AB-34D32FD167B7}"/>
          </ac:spMkLst>
        </pc:spChg>
        <pc:spChg chg="add">
          <ac:chgData name="19745" userId="7ef83474-8128-4641-b3b0-46c7ac09d5ad" providerId="ADAL" clId="{2B075C4C-8CE9-8348-BCE8-F50D4C69DD51}" dt="2023-03-21T23:05:57.590" v="1355" actId="26606"/>
          <ac:spMkLst>
            <pc:docMk/>
            <pc:sldMk cId="3970847933" sldId="274"/>
            <ac:spMk id="18" creationId="{42C72092-2B09-4FBA-B639-9D86325451BC}"/>
          </ac:spMkLst>
        </pc:spChg>
      </pc:sldChg>
      <pc:sldChg chg="addSp delSp modSp new mod setBg">
        <pc:chgData name="19745" userId="7ef83474-8128-4641-b3b0-46c7ac09d5ad" providerId="ADAL" clId="{2B075C4C-8CE9-8348-BCE8-F50D4C69DD51}" dt="2023-03-22T07:52:29.431" v="1854" actId="26606"/>
        <pc:sldMkLst>
          <pc:docMk/>
          <pc:sldMk cId="145923967" sldId="275"/>
        </pc:sldMkLst>
        <pc:spChg chg="mod">
          <ac:chgData name="19745" userId="7ef83474-8128-4641-b3b0-46c7ac09d5ad" providerId="ADAL" clId="{2B075C4C-8CE9-8348-BCE8-F50D4C69DD51}" dt="2023-03-22T07:52:29.431" v="1854" actId="26606"/>
          <ac:spMkLst>
            <pc:docMk/>
            <pc:sldMk cId="145923967" sldId="275"/>
            <ac:spMk id="2" creationId="{D723804A-EBF8-8352-0E01-0EE41437C2D6}"/>
          </ac:spMkLst>
        </pc:spChg>
        <pc:spChg chg="mod">
          <ac:chgData name="19745" userId="7ef83474-8128-4641-b3b0-46c7ac09d5ad" providerId="ADAL" clId="{2B075C4C-8CE9-8348-BCE8-F50D4C69DD51}" dt="2023-03-22T07:52:29.431" v="1854" actId="26606"/>
          <ac:spMkLst>
            <pc:docMk/>
            <pc:sldMk cId="145923967" sldId="275"/>
            <ac:spMk id="3" creationId="{F6E36987-A704-4818-2C85-9A94525C5A38}"/>
          </ac:spMkLst>
        </pc:spChg>
        <pc:spChg chg="add del">
          <ac:chgData name="19745" userId="7ef83474-8128-4641-b3b0-46c7ac09d5ad" providerId="ADAL" clId="{2B075C4C-8CE9-8348-BCE8-F50D4C69DD51}" dt="2023-03-22T07:52:29.416" v="1853" actId="26606"/>
          <ac:spMkLst>
            <pc:docMk/>
            <pc:sldMk cId="145923967" sldId="275"/>
            <ac:spMk id="8" creationId="{C8D9769A-E1A8-4890-A4B7-FF5D5C1DC5A1}"/>
          </ac:spMkLst>
        </pc:spChg>
        <pc:spChg chg="add">
          <ac:chgData name="19745" userId="7ef83474-8128-4641-b3b0-46c7ac09d5ad" providerId="ADAL" clId="{2B075C4C-8CE9-8348-BCE8-F50D4C69DD51}" dt="2023-03-22T07:52:29.431" v="1854" actId="26606"/>
          <ac:spMkLst>
            <pc:docMk/>
            <pc:sldMk cId="145923967" sldId="275"/>
            <ac:spMk id="9" creationId="{E7B74E81-276A-4BF8-9D74-BF6C44B2E424}"/>
          </ac:spMkLst>
        </pc:spChg>
        <pc:spChg chg="add del">
          <ac:chgData name="19745" userId="7ef83474-8128-4641-b3b0-46c7ac09d5ad" providerId="ADAL" clId="{2B075C4C-8CE9-8348-BCE8-F50D4C69DD51}" dt="2023-03-22T07:52:29.416" v="1853" actId="26606"/>
          <ac:spMkLst>
            <pc:docMk/>
            <pc:sldMk cId="145923967" sldId="275"/>
            <ac:spMk id="10" creationId="{65030541-939E-4D9D-82AB-34D32FD167B7}"/>
          </ac:spMkLst>
        </pc:spChg>
        <pc:spChg chg="add">
          <ac:chgData name="19745" userId="7ef83474-8128-4641-b3b0-46c7ac09d5ad" providerId="ADAL" clId="{2B075C4C-8CE9-8348-BCE8-F50D4C69DD51}" dt="2023-03-22T07:52:29.431" v="1854" actId="26606"/>
          <ac:spMkLst>
            <pc:docMk/>
            <pc:sldMk cId="145923967" sldId="275"/>
            <ac:spMk id="11" creationId="{19C537B0-73BE-41E7-8BD7-CC603DD2BE4E}"/>
          </ac:spMkLst>
        </pc:spChg>
        <pc:spChg chg="add del">
          <ac:chgData name="19745" userId="7ef83474-8128-4641-b3b0-46c7ac09d5ad" providerId="ADAL" clId="{2B075C4C-8CE9-8348-BCE8-F50D4C69DD51}" dt="2023-03-22T07:52:29.416" v="1853" actId="26606"/>
          <ac:spMkLst>
            <pc:docMk/>
            <pc:sldMk cId="145923967" sldId="275"/>
            <ac:spMk id="12" creationId="{42C72092-2B09-4FBA-B639-9D86325451BC}"/>
          </ac:spMkLst>
        </pc:spChg>
        <pc:spChg chg="add">
          <ac:chgData name="19745" userId="7ef83474-8128-4641-b3b0-46c7ac09d5ad" providerId="ADAL" clId="{2B075C4C-8CE9-8348-BCE8-F50D4C69DD51}" dt="2023-03-22T07:52:29.431" v="1854" actId="26606"/>
          <ac:spMkLst>
            <pc:docMk/>
            <pc:sldMk cId="145923967" sldId="275"/>
            <ac:spMk id="13" creationId="{5757CFF1-20F6-4EF6-83FA-264F652F45B9}"/>
          </ac:spMkLst>
        </pc:spChg>
        <pc:spChg chg="add del">
          <ac:chgData name="19745" userId="7ef83474-8128-4641-b3b0-46c7ac09d5ad" providerId="ADAL" clId="{2B075C4C-8CE9-8348-BCE8-F50D4C69DD51}" dt="2023-03-22T07:52:29.416" v="1853" actId="26606"/>
          <ac:spMkLst>
            <pc:docMk/>
            <pc:sldMk cId="145923967" sldId="275"/>
            <ac:spMk id="14" creationId="{75DB81DD-8F8C-4933-94B4-0E5595C5A72C}"/>
          </ac:spMkLst>
        </pc:spChg>
        <pc:spChg chg="add">
          <ac:chgData name="19745" userId="7ef83474-8128-4641-b3b0-46c7ac09d5ad" providerId="ADAL" clId="{2B075C4C-8CE9-8348-BCE8-F50D4C69DD51}" dt="2023-03-22T07:52:29.431" v="1854" actId="26606"/>
          <ac:spMkLst>
            <pc:docMk/>
            <pc:sldMk cId="145923967" sldId="275"/>
            <ac:spMk id="15" creationId="{06A9A420-EBC2-475A-B5F6-1915095B1EB6}"/>
          </ac:spMkLst>
        </pc:spChg>
        <pc:spChg chg="add del">
          <ac:chgData name="19745" userId="7ef83474-8128-4641-b3b0-46c7ac09d5ad" providerId="ADAL" clId="{2B075C4C-8CE9-8348-BCE8-F50D4C69DD51}" dt="2023-03-22T07:52:29.416" v="1853" actId="26606"/>
          <ac:spMkLst>
            <pc:docMk/>
            <pc:sldMk cId="145923967" sldId="275"/>
            <ac:spMk id="16" creationId="{E10B73D1-A4C3-4A71-836A-5FD28F3264CE}"/>
          </ac:spMkLst>
        </pc:spChg>
        <pc:spChg chg="add">
          <ac:chgData name="19745" userId="7ef83474-8128-4641-b3b0-46c7ac09d5ad" providerId="ADAL" clId="{2B075C4C-8CE9-8348-BCE8-F50D4C69DD51}" dt="2023-03-22T07:52:29.431" v="1854" actId="26606"/>
          <ac:spMkLst>
            <pc:docMk/>
            <pc:sldMk cId="145923967" sldId="275"/>
            <ac:spMk id="17" creationId="{23E32A87-27EB-4E8C-A286-AC27F2A1424A}"/>
          </ac:spMkLst>
        </pc:spChg>
        <pc:picChg chg="add">
          <ac:chgData name="19745" userId="7ef83474-8128-4641-b3b0-46c7ac09d5ad" providerId="ADAL" clId="{2B075C4C-8CE9-8348-BCE8-F50D4C69DD51}" dt="2023-03-22T07:52:29.431" v="1854" actId="26606"/>
          <ac:picMkLst>
            <pc:docMk/>
            <pc:sldMk cId="145923967" sldId="275"/>
            <ac:picMk id="5" creationId="{08299DA3-69F6-28DD-4347-749728DB6DED}"/>
          </ac:picMkLst>
        </pc:picChg>
      </pc:sldChg>
      <pc:sldChg chg="addSp delSp modSp new mod setBg modAnim">
        <pc:chgData name="19745" userId="7ef83474-8128-4641-b3b0-46c7ac09d5ad" providerId="ADAL" clId="{2B075C4C-8CE9-8348-BCE8-F50D4C69DD51}" dt="2023-03-22T07:44:54.744" v="1849" actId="1076"/>
        <pc:sldMkLst>
          <pc:docMk/>
          <pc:sldMk cId="1677258553" sldId="276"/>
        </pc:sldMkLst>
        <pc:spChg chg="mod">
          <ac:chgData name="19745" userId="7ef83474-8128-4641-b3b0-46c7ac09d5ad" providerId="ADAL" clId="{2B075C4C-8CE9-8348-BCE8-F50D4C69DD51}" dt="2023-03-22T07:44:21.724" v="1846" actId="26606"/>
          <ac:spMkLst>
            <pc:docMk/>
            <pc:sldMk cId="1677258553" sldId="276"/>
            <ac:spMk id="2" creationId="{4B285810-8528-FA7A-3F38-17D2C22387E5}"/>
          </ac:spMkLst>
        </pc:spChg>
        <pc:spChg chg="del">
          <ac:chgData name="19745" userId="7ef83474-8128-4641-b3b0-46c7ac09d5ad" providerId="ADAL" clId="{2B075C4C-8CE9-8348-BCE8-F50D4C69DD51}" dt="2023-03-22T07:43:06.207" v="1837"/>
          <ac:spMkLst>
            <pc:docMk/>
            <pc:sldMk cId="1677258553" sldId="276"/>
            <ac:spMk id="3" creationId="{A6A28E06-B287-D0DF-70EE-C28919E0E324}"/>
          </ac:spMkLst>
        </pc:spChg>
        <pc:spChg chg="add del">
          <ac:chgData name="19745" userId="7ef83474-8128-4641-b3b0-46c7ac09d5ad" providerId="ADAL" clId="{2B075C4C-8CE9-8348-BCE8-F50D4C69DD51}" dt="2023-03-22T07:44:21.724" v="1846" actId="26606"/>
          <ac:spMkLst>
            <pc:docMk/>
            <pc:sldMk cId="1677258553" sldId="276"/>
            <ac:spMk id="9" creationId="{96A35EAA-ED80-4FF1-942C-82B1D483AF60}"/>
          </ac:spMkLst>
        </pc:spChg>
        <pc:spChg chg="add del">
          <ac:chgData name="19745" userId="7ef83474-8128-4641-b3b0-46c7ac09d5ad" providerId="ADAL" clId="{2B075C4C-8CE9-8348-BCE8-F50D4C69DD51}" dt="2023-03-22T07:44:21.724" v="1846" actId="26606"/>
          <ac:spMkLst>
            <pc:docMk/>
            <pc:sldMk cId="1677258553" sldId="276"/>
            <ac:spMk id="11" creationId="{D415F49B-3CBC-46CF-AFB5-988852D0479E}"/>
          </ac:spMkLst>
        </pc:spChg>
        <pc:spChg chg="add del">
          <ac:chgData name="19745" userId="7ef83474-8128-4641-b3b0-46c7ac09d5ad" providerId="ADAL" clId="{2B075C4C-8CE9-8348-BCE8-F50D4C69DD51}" dt="2023-03-22T07:44:21.724" v="1846" actId="26606"/>
          <ac:spMkLst>
            <pc:docMk/>
            <pc:sldMk cId="1677258553" sldId="276"/>
            <ac:spMk id="13" creationId="{4293528E-0CA3-4E56-B7A0-091C0AB0CBF2}"/>
          </ac:spMkLst>
        </pc:spChg>
        <pc:spChg chg="add del">
          <ac:chgData name="19745" userId="7ef83474-8128-4641-b3b0-46c7ac09d5ad" providerId="ADAL" clId="{2B075C4C-8CE9-8348-BCE8-F50D4C69DD51}" dt="2023-03-22T07:44:21.724" v="1846" actId="26606"/>
          <ac:spMkLst>
            <pc:docMk/>
            <pc:sldMk cId="1677258553" sldId="276"/>
            <ac:spMk id="15" creationId="{F778232E-C75B-4B3C-9201-81C0775715EF}"/>
          </ac:spMkLst>
        </pc:spChg>
        <pc:spChg chg="add del">
          <ac:chgData name="19745" userId="7ef83474-8128-4641-b3b0-46c7ac09d5ad" providerId="ADAL" clId="{2B075C4C-8CE9-8348-BCE8-F50D4C69DD51}" dt="2023-03-22T07:44:21.707" v="1845" actId="26606"/>
          <ac:spMkLst>
            <pc:docMk/>
            <pc:sldMk cId="1677258553" sldId="276"/>
            <ac:spMk id="20" creationId="{96A35EAA-ED80-4FF1-942C-82B1D483AF60}"/>
          </ac:spMkLst>
        </pc:spChg>
        <pc:spChg chg="add del">
          <ac:chgData name="19745" userId="7ef83474-8128-4641-b3b0-46c7ac09d5ad" providerId="ADAL" clId="{2B075C4C-8CE9-8348-BCE8-F50D4C69DD51}" dt="2023-03-22T07:44:21.707" v="1845" actId="26606"/>
          <ac:spMkLst>
            <pc:docMk/>
            <pc:sldMk cId="1677258553" sldId="276"/>
            <ac:spMk id="22" creationId="{D415F49B-3CBC-46CF-AFB5-988852D0479E}"/>
          </ac:spMkLst>
        </pc:spChg>
        <pc:spChg chg="add del">
          <ac:chgData name="19745" userId="7ef83474-8128-4641-b3b0-46c7ac09d5ad" providerId="ADAL" clId="{2B075C4C-8CE9-8348-BCE8-F50D4C69DD51}" dt="2023-03-22T07:44:21.707" v="1845" actId="26606"/>
          <ac:spMkLst>
            <pc:docMk/>
            <pc:sldMk cId="1677258553" sldId="276"/>
            <ac:spMk id="24" creationId="{7FB5426F-482B-4074-A203-9F2C2BEB022D}"/>
          </ac:spMkLst>
        </pc:spChg>
        <pc:spChg chg="add del">
          <ac:chgData name="19745" userId="7ef83474-8128-4641-b3b0-46c7ac09d5ad" providerId="ADAL" clId="{2B075C4C-8CE9-8348-BCE8-F50D4C69DD51}" dt="2023-03-22T07:44:21.707" v="1845" actId="26606"/>
          <ac:spMkLst>
            <pc:docMk/>
            <pc:sldMk cId="1677258553" sldId="276"/>
            <ac:spMk id="26" creationId="{F778232E-C75B-4B3C-9201-81C0775715EF}"/>
          </ac:spMkLst>
        </pc:spChg>
        <pc:spChg chg="add del">
          <ac:chgData name="19745" userId="7ef83474-8128-4641-b3b0-46c7ac09d5ad" providerId="ADAL" clId="{2B075C4C-8CE9-8348-BCE8-F50D4C69DD51}" dt="2023-03-22T07:44:21.707" v="1845" actId="26606"/>
          <ac:spMkLst>
            <pc:docMk/>
            <pc:sldMk cId="1677258553" sldId="276"/>
            <ac:spMk id="28" creationId="{A7F160B5-A1CE-4576-8323-263FB7D1B393}"/>
          </ac:spMkLst>
        </pc:spChg>
        <pc:spChg chg="add del">
          <ac:chgData name="19745" userId="7ef83474-8128-4641-b3b0-46c7ac09d5ad" providerId="ADAL" clId="{2B075C4C-8CE9-8348-BCE8-F50D4C69DD51}" dt="2023-03-22T07:44:21.707" v="1845" actId="26606"/>
          <ac:spMkLst>
            <pc:docMk/>
            <pc:sldMk cId="1677258553" sldId="276"/>
            <ac:spMk id="30" creationId="{33366780-B46E-437C-812E-406B7500D12F}"/>
          </ac:spMkLst>
        </pc:spChg>
        <pc:spChg chg="add">
          <ac:chgData name="19745" userId="7ef83474-8128-4641-b3b0-46c7ac09d5ad" providerId="ADAL" clId="{2B075C4C-8CE9-8348-BCE8-F50D4C69DD51}" dt="2023-03-22T07:44:21.724" v="1846" actId="26606"/>
          <ac:spMkLst>
            <pc:docMk/>
            <pc:sldMk cId="1677258553" sldId="276"/>
            <ac:spMk id="32" creationId="{96A35EAA-ED80-4FF1-942C-82B1D483AF60}"/>
          </ac:spMkLst>
        </pc:spChg>
        <pc:spChg chg="add">
          <ac:chgData name="19745" userId="7ef83474-8128-4641-b3b0-46c7ac09d5ad" providerId="ADAL" clId="{2B075C4C-8CE9-8348-BCE8-F50D4C69DD51}" dt="2023-03-22T07:44:21.724" v="1846" actId="26606"/>
          <ac:spMkLst>
            <pc:docMk/>
            <pc:sldMk cId="1677258553" sldId="276"/>
            <ac:spMk id="33" creationId="{D415F49B-3CBC-46CF-AFB5-988852D0479E}"/>
          </ac:spMkLst>
        </pc:spChg>
        <pc:spChg chg="add">
          <ac:chgData name="19745" userId="7ef83474-8128-4641-b3b0-46c7ac09d5ad" providerId="ADAL" clId="{2B075C4C-8CE9-8348-BCE8-F50D4C69DD51}" dt="2023-03-22T07:44:21.724" v="1846" actId="26606"/>
          <ac:spMkLst>
            <pc:docMk/>
            <pc:sldMk cId="1677258553" sldId="276"/>
            <ac:spMk id="34" creationId="{421117CB-D197-45F3-B441-4AC4D215E71B}"/>
          </ac:spMkLst>
        </pc:spChg>
        <pc:spChg chg="add">
          <ac:chgData name="19745" userId="7ef83474-8128-4641-b3b0-46c7ac09d5ad" providerId="ADAL" clId="{2B075C4C-8CE9-8348-BCE8-F50D4C69DD51}" dt="2023-03-22T07:44:21.724" v="1846" actId="26606"/>
          <ac:spMkLst>
            <pc:docMk/>
            <pc:sldMk cId="1677258553" sldId="276"/>
            <ac:spMk id="35" creationId="{E8407E26-87C7-42DE-8E90-7BD332BB1B88}"/>
          </ac:spMkLst>
        </pc:spChg>
        <pc:spChg chg="add">
          <ac:chgData name="19745" userId="7ef83474-8128-4641-b3b0-46c7ac09d5ad" providerId="ADAL" clId="{2B075C4C-8CE9-8348-BCE8-F50D4C69DD51}" dt="2023-03-22T07:44:21.724" v="1846" actId="26606"/>
          <ac:spMkLst>
            <pc:docMk/>
            <pc:sldMk cId="1677258553" sldId="276"/>
            <ac:spMk id="36" creationId="{1ED55459-2CBB-4DB7-B9D3-F43A3444AD0B}"/>
          </ac:spMkLst>
        </pc:spChg>
        <pc:picChg chg="add mod">
          <ac:chgData name="19745" userId="7ef83474-8128-4641-b3b0-46c7ac09d5ad" providerId="ADAL" clId="{2B075C4C-8CE9-8348-BCE8-F50D4C69DD51}" dt="2023-03-22T07:44:54.744" v="1849" actId="1076"/>
          <ac:picMkLst>
            <pc:docMk/>
            <pc:sldMk cId="1677258553" sldId="276"/>
            <ac:picMk id="4" creationId="{C4CCA920-BCCE-3C67-86AB-6129E677F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5000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://127.0.0.1:5000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FCBA8E-D280-4944-98A8-3A7B5F1F6FC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049F2A-DF36-4190-9276-2A4B6ACEC6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WE WILL BUILD A WEB BASED SYSTEM USING CHATGPT</a:t>
          </a:r>
          <a:endParaRPr lang="en-US"/>
        </a:p>
      </dgm:t>
    </dgm:pt>
    <dgm:pt modelId="{F9186010-7137-4096-9DA6-14D2A96BF198}" type="parTrans" cxnId="{D952BD0F-0FFE-47B1-9DEF-9ED92D5BCC6B}">
      <dgm:prSet/>
      <dgm:spPr/>
      <dgm:t>
        <a:bodyPr/>
        <a:lstStyle/>
        <a:p>
          <a:endParaRPr lang="en-US"/>
        </a:p>
      </dgm:t>
    </dgm:pt>
    <dgm:pt modelId="{0268A998-20E5-4779-B063-0E45CCE4E72E}" type="sibTrans" cxnId="{D952BD0F-0FFE-47B1-9DEF-9ED92D5BCC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41E29B-494A-4F39-ADE3-817B54D57D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FIRST STEP IS TO BUILD AN AI THAT CAN ANSWER OUR QUESTION WITH THE HELP OF OPENAI API KEY. </a:t>
          </a:r>
          <a:endParaRPr lang="en-US"/>
        </a:p>
      </dgm:t>
    </dgm:pt>
    <dgm:pt modelId="{798FF484-0777-413C-A7B5-24D2CDB8EE9D}" type="parTrans" cxnId="{1B74D141-75D3-4A8D-9141-BB63A53FB378}">
      <dgm:prSet/>
      <dgm:spPr/>
      <dgm:t>
        <a:bodyPr/>
        <a:lstStyle/>
        <a:p>
          <a:endParaRPr lang="en-US"/>
        </a:p>
      </dgm:t>
    </dgm:pt>
    <dgm:pt modelId="{2FDE3A37-A35F-4543-9043-392BC4847271}" type="sibTrans" cxnId="{1B74D141-75D3-4A8D-9141-BB63A53FB37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270138-CAD6-426F-8E3D-64809AAAFF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SECOND STEP IS TO BUILD A UI WHERE WE CAN ENTER OUR PROMT AND GET A RESPONSE.</a:t>
          </a:r>
          <a:endParaRPr lang="en-US"/>
        </a:p>
      </dgm:t>
    </dgm:pt>
    <dgm:pt modelId="{00F2DB0B-E8EC-4632-8083-83E636544242}" type="parTrans" cxnId="{8959AACB-9957-4BD0-A2CF-D930DE715B15}">
      <dgm:prSet/>
      <dgm:spPr/>
      <dgm:t>
        <a:bodyPr/>
        <a:lstStyle/>
        <a:p>
          <a:endParaRPr lang="en-US"/>
        </a:p>
      </dgm:t>
    </dgm:pt>
    <dgm:pt modelId="{72D63696-49E6-4143-8E3F-D3B29749A314}" type="sibTrans" cxnId="{8959AACB-9957-4BD0-A2CF-D930DE715B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D5033D-BA88-4E2F-A586-104E5F13F2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THIRD STEP IS TO INTEGRATE THE FIRST TWO STEPS.</a:t>
          </a:r>
          <a:endParaRPr lang="en-US"/>
        </a:p>
      </dgm:t>
    </dgm:pt>
    <dgm:pt modelId="{AC9EA2B0-739E-4D7F-8DF6-CBE2EB28AF84}" type="parTrans" cxnId="{B748AA14-C2AC-48F0-8BE8-48204498BC7C}">
      <dgm:prSet/>
      <dgm:spPr/>
      <dgm:t>
        <a:bodyPr/>
        <a:lstStyle/>
        <a:p>
          <a:endParaRPr lang="en-US"/>
        </a:p>
      </dgm:t>
    </dgm:pt>
    <dgm:pt modelId="{E8ADC02F-28D9-4C35-9820-B1626FEADB89}" type="sibTrans" cxnId="{B748AA14-C2AC-48F0-8BE8-48204498BC7C}">
      <dgm:prSet/>
      <dgm:spPr/>
      <dgm:t>
        <a:bodyPr/>
        <a:lstStyle/>
        <a:p>
          <a:endParaRPr lang="en-US"/>
        </a:p>
      </dgm:t>
    </dgm:pt>
    <dgm:pt modelId="{E5357DCF-A9ED-4007-A613-AE468C89ABB8}" type="pres">
      <dgm:prSet presAssocID="{10FCBA8E-D280-4944-98A8-3A7B5F1F6FC3}" presName="root" presStyleCnt="0">
        <dgm:presLayoutVars>
          <dgm:dir/>
          <dgm:resizeHandles val="exact"/>
        </dgm:presLayoutVars>
      </dgm:prSet>
      <dgm:spPr/>
    </dgm:pt>
    <dgm:pt modelId="{39977A3A-7760-4862-AD27-4A7B38EB762F}" type="pres">
      <dgm:prSet presAssocID="{10FCBA8E-D280-4944-98A8-3A7B5F1F6FC3}" presName="container" presStyleCnt="0">
        <dgm:presLayoutVars>
          <dgm:dir/>
          <dgm:resizeHandles val="exact"/>
        </dgm:presLayoutVars>
      </dgm:prSet>
      <dgm:spPr/>
    </dgm:pt>
    <dgm:pt modelId="{CA55A822-5492-4639-B6B7-2229183A16C9}" type="pres">
      <dgm:prSet presAssocID="{70049F2A-DF36-4190-9276-2A4B6ACEC622}" presName="compNode" presStyleCnt="0"/>
      <dgm:spPr/>
    </dgm:pt>
    <dgm:pt modelId="{BB73AB04-A015-4B51-9EC2-351111CE80BF}" type="pres">
      <dgm:prSet presAssocID="{70049F2A-DF36-4190-9276-2A4B6ACEC622}" presName="iconBgRect" presStyleLbl="bgShp" presStyleIdx="0" presStyleCnt="4"/>
      <dgm:spPr/>
    </dgm:pt>
    <dgm:pt modelId="{C4C5F999-AB4F-4DDB-8332-51C86694323A}" type="pres">
      <dgm:prSet presAssocID="{70049F2A-DF36-4190-9276-2A4B6ACEC6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BE38A57-C9E4-468F-93DF-008AC8F7B05F}" type="pres">
      <dgm:prSet presAssocID="{70049F2A-DF36-4190-9276-2A4B6ACEC622}" presName="spaceRect" presStyleCnt="0"/>
      <dgm:spPr/>
    </dgm:pt>
    <dgm:pt modelId="{2553AB9F-8AE0-4D76-BAF0-25C04643E850}" type="pres">
      <dgm:prSet presAssocID="{70049F2A-DF36-4190-9276-2A4B6ACEC622}" presName="textRect" presStyleLbl="revTx" presStyleIdx="0" presStyleCnt="4">
        <dgm:presLayoutVars>
          <dgm:chMax val="1"/>
          <dgm:chPref val="1"/>
        </dgm:presLayoutVars>
      </dgm:prSet>
      <dgm:spPr/>
    </dgm:pt>
    <dgm:pt modelId="{4FA3D90D-3F8A-42A8-AF1C-26B8B4170098}" type="pres">
      <dgm:prSet presAssocID="{0268A998-20E5-4779-B063-0E45CCE4E72E}" presName="sibTrans" presStyleLbl="sibTrans2D1" presStyleIdx="0" presStyleCnt="0"/>
      <dgm:spPr/>
    </dgm:pt>
    <dgm:pt modelId="{84C17908-AC1C-4570-9FED-74658057A1B7}" type="pres">
      <dgm:prSet presAssocID="{7141E29B-494A-4F39-ADE3-817B54D57D88}" presName="compNode" presStyleCnt="0"/>
      <dgm:spPr/>
    </dgm:pt>
    <dgm:pt modelId="{1E0C2514-3A2C-47C3-BAB7-96340F491523}" type="pres">
      <dgm:prSet presAssocID="{7141E29B-494A-4F39-ADE3-817B54D57D88}" presName="iconBgRect" presStyleLbl="bgShp" presStyleIdx="1" presStyleCnt="4"/>
      <dgm:spPr/>
    </dgm:pt>
    <dgm:pt modelId="{B055A770-D5CA-4C58-B72A-172A1153FEE1}" type="pres">
      <dgm:prSet presAssocID="{7141E29B-494A-4F39-ADE3-817B54D57D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9B11A1B-F7D7-4903-A298-E1D5318C1291}" type="pres">
      <dgm:prSet presAssocID="{7141E29B-494A-4F39-ADE3-817B54D57D88}" presName="spaceRect" presStyleCnt="0"/>
      <dgm:spPr/>
    </dgm:pt>
    <dgm:pt modelId="{3A8ED869-FA1C-403D-8327-3B2E830ABD81}" type="pres">
      <dgm:prSet presAssocID="{7141E29B-494A-4F39-ADE3-817B54D57D88}" presName="textRect" presStyleLbl="revTx" presStyleIdx="1" presStyleCnt="4">
        <dgm:presLayoutVars>
          <dgm:chMax val="1"/>
          <dgm:chPref val="1"/>
        </dgm:presLayoutVars>
      </dgm:prSet>
      <dgm:spPr/>
    </dgm:pt>
    <dgm:pt modelId="{616A6E2C-BC10-43C2-9D72-DACD993FF9AE}" type="pres">
      <dgm:prSet presAssocID="{2FDE3A37-A35F-4543-9043-392BC4847271}" presName="sibTrans" presStyleLbl="sibTrans2D1" presStyleIdx="0" presStyleCnt="0"/>
      <dgm:spPr/>
    </dgm:pt>
    <dgm:pt modelId="{3B0993A0-F7D4-4A71-8A78-356B46869F31}" type="pres">
      <dgm:prSet presAssocID="{4D270138-CAD6-426F-8E3D-64809AAAFF7D}" presName="compNode" presStyleCnt="0"/>
      <dgm:spPr/>
    </dgm:pt>
    <dgm:pt modelId="{A8B1C4FF-0CFA-47B1-94DF-B2B715860DD0}" type="pres">
      <dgm:prSet presAssocID="{4D270138-CAD6-426F-8E3D-64809AAAFF7D}" presName="iconBgRect" presStyleLbl="bgShp" presStyleIdx="2" presStyleCnt="4"/>
      <dgm:spPr/>
    </dgm:pt>
    <dgm:pt modelId="{685E1133-9D45-4144-A668-106CA4691E1C}" type="pres">
      <dgm:prSet presAssocID="{4D270138-CAD6-426F-8E3D-64809AAAFF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93A78CB-E9C7-4BFE-AAE2-EF3022EEB51F}" type="pres">
      <dgm:prSet presAssocID="{4D270138-CAD6-426F-8E3D-64809AAAFF7D}" presName="spaceRect" presStyleCnt="0"/>
      <dgm:spPr/>
    </dgm:pt>
    <dgm:pt modelId="{54A8D9CF-AB09-4A63-BB69-A0BF8A78C403}" type="pres">
      <dgm:prSet presAssocID="{4D270138-CAD6-426F-8E3D-64809AAAFF7D}" presName="textRect" presStyleLbl="revTx" presStyleIdx="2" presStyleCnt="4">
        <dgm:presLayoutVars>
          <dgm:chMax val="1"/>
          <dgm:chPref val="1"/>
        </dgm:presLayoutVars>
      </dgm:prSet>
      <dgm:spPr/>
    </dgm:pt>
    <dgm:pt modelId="{E716CD3B-04D2-43AB-BDAB-21B0F118D0A8}" type="pres">
      <dgm:prSet presAssocID="{72D63696-49E6-4143-8E3F-D3B29749A314}" presName="sibTrans" presStyleLbl="sibTrans2D1" presStyleIdx="0" presStyleCnt="0"/>
      <dgm:spPr/>
    </dgm:pt>
    <dgm:pt modelId="{7B66B54F-4CDD-4EB6-8EAB-F92AEE5F9295}" type="pres">
      <dgm:prSet presAssocID="{34D5033D-BA88-4E2F-A586-104E5F13F274}" presName="compNode" presStyleCnt="0"/>
      <dgm:spPr/>
    </dgm:pt>
    <dgm:pt modelId="{887EF5EA-7A20-409D-A67B-144E4836601D}" type="pres">
      <dgm:prSet presAssocID="{34D5033D-BA88-4E2F-A586-104E5F13F274}" presName="iconBgRect" presStyleLbl="bgShp" presStyleIdx="3" presStyleCnt="4"/>
      <dgm:spPr/>
    </dgm:pt>
    <dgm:pt modelId="{0439B09E-96E9-423F-AFF2-CC5E8C5910CC}" type="pres">
      <dgm:prSet presAssocID="{34D5033D-BA88-4E2F-A586-104E5F13F27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5EF96D1-C3B2-4A06-B7A9-4E27958BE829}" type="pres">
      <dgm:prSet presAssocID="{34D5033D-BA88-4E2F-A586-104E5F13F274}" presName="spaceRect" presStyleCnt="0"/>
      <dgm:spPr/>
    </dgm:pt>
    <dgm:pt modelId="{4EF7298E-14B9-4F39-9B11-27B4EB3096D1}" type="pres">
      <dgm:prSet presAssocID="{34D5033D-BA88-4E2F-A586-104E5F13F27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952BD0F-0FFE-47B1-9DEF-9ED92D5BCC6B}" srcId="{10FCBA8E-D280-4944-98A8-3A7B5F1F6FC3}" destId="{70049F2A-DF36-4190-9276-2A4B6ACEC622}" srcOrd="0" destOrd="0" parTransId="{F9186010-7137-4096-9DA6-14D2A96BF198}" sibTransId="{0268A998-20E5-4779-B063-0E45CCE4E72E}"/>
    <dgm:cxn modelId="{B748AA14-C2AC-48F0-8BE8-48204498BC7C}" srcId="{10FCBA8E-D280-4944-98A8-3A7B5F1F6FC3}" destId="{34D5033D-BA88-4E2F-A586-104E5F13F274}" srcOrd="3" destOrd="0" parTransId="{AC9EA2B0-739E-4D7F-8DF6-CBE2EB28AF84}" sibTransId="{E8ADC02F-28D9-4C35-9820-B1626FEADB89}"/>
    <dgm:cxn modelId="{26C2F237-A77C-4A4B-BFAE-8B960008F390}" type="presOf" srcId="{72D63696-49E6-4143-8E3F-D3B29749A314}" destId="{E716CD3B-04D2-43AB-BDAB-21B0F118D0A8}" srcOrd="0" destOrd="0" presId="urn:microsoft.com/office/officeart/2018/2/layout/IconCircleList"/>
    <dgm:cxn modelId="{AA93623E-B2FA-44DE-B11F-14633902A08A}" type="presOf" srcId="{10FCBA8E-D280-4944-98A8-3A7B5F1F6FC3}" destId="{E5357DCF-A9ED-4007-A613-AE468C89ABB8}" srcOrd="0" destOrd="0" presId="urn:microsoft.com/office/officeart/2018/2/layout/IconCircleList"/>
    <dgm:cxn modelId="{1B74D141-75D3-4A8D-9141-BB63A53FB378}" srcId="{10FCBA8E-D280-4944-98A8-3A7B5F1F6FC3}" destId="{7141E29B-494A-4F39-ADE3-817B54D57D88}" srcOrd="1" destOrd="0" parTransId="{798FF484-0777-413C-A7B5-24D2CDB8EE9D}" sibTransId="{2FDE3A37-A35F-4543-9043-392BC4847271}"/>
    <dgm:cxn modelId="{7598EB65-DE8F-4A43-BAA4-34A239273833}" type="presOf" srcId="{70049F2A-DF36-4190-9276-2A4B6ACEC622}" destId="{2553AB9F-8AE0-4D76-BAF0-25C04643E850}" srcOrd="0" destOrd="0" presId="urn:microsoft.com/office/officeart/2018/2/layout/IconCircleList"/>
    <dgm:cxn modelId="{68B71675-3CA5-484E-A957-16F9D283C77D}" type="presOf" srcId="{0268A998-20E5-4779-B063-0E45CCE4E72E}" destId="{4FA3D90D-3F8A-42A8-AF1C-26B8B4170098}" srcOrd="0" destOrd="0" presId="urn:microsoft.com/office/officeart/2018/2/layout/IconCircleList"/>
    <dgm:cxn modelId="{FB8ACE80-D9E5-468A-873D-03C11CF87E76}" type="presOf" srcId="{2FDE3A37-A35F-4543-9043-392BC4847271}" destId="{616A6E2C-BC10-43C2-9D72-DACD993FF9AE}" srcOrd="0" destOrd="0" presId="urn:microsoft.com/office/officeart/2018/2/layout/IconCircleList"/>
    <dgm:cxn modelId="{58200C88-094F-48C4-B561-8887CD0797C2}" type="presOf" srcId="{7141E29B-494A-4F39-ADE3-817B54D57D88}" destId="{3A8ED869-FA1C-403D-8327-3B2E830ABD81}" srcOrd="0" destOrd="0" presId="urn:microsoft.com/office/officeart/2018/2/layout/IconCircleList"/>
    <dgm:cxn modelId="{FD6B22A8-CA93-4624-BB08-E30B66381054}" type="presOf" srcId="{34D5033D-BA88-4E2F-A586-104E5F13F274}" destId="{4EF7298E-14B9-4F39-9B11-27B4EB3096D1}" srcOrd="0" destOrd="0" presId="urn:microsoft.com/office/officeart/2018/2/layout/IconCircleList"/>
    <dgm:cxn modelId="{8959AACB-9957-4BD0-A2CF-D930DE715B15}" srcId="{10FCBA8E-D280-4944-98A8-3A7B5F1F6FC3}" destId="{4D270138-CAD6-426F-8E3D-64809AAAFF7D}" srcOrd="2" destOrd="0" parTransId="{00F2DB0B-E8EC-4632-8083-83E636544242}" sibTransId="{72D63696-49E6-4143-8E3F-D3B29749A314}"/>
    <dgm:cxn modelId="{B842B0CD-0C76-4C53-A0F1-199E749967AD}" type="presOf" srcId="{4D270138-CAD6-426F-8E3D-64809AAAFF7D}" destId="{54A8D9CF-AB09-4A63-BB69-A0BF8A78C403}" srcOrd="0" destOrd="0" presId="urn:microsoft.com/office/officeart/2018/2/layout/IconCircleList"/>
    <dgm:cxn modelId="{5B8DD614-A504-4706-AEA4-61F4183EE2C1}" type="presParOf" srcId="{E5357DCF-A9ED-4007-A613-AE468C89ABB8}" destId="{39977A3A-7760-4862-AD27-4A7B38EB762F}" srcOrd="0" destOrd="0" presId="urn:microsoft.com/office/officeart/2018/2/layout/IconCircleList"/>
    <dgm:cxn modelId="{E4861B1F-8E64-4A6E-8759-C060BD4C4371}" type="presParOf" srcId="{39977A3A-7760-4862-AD27-4A7B38EB762F}" destId="{CA55A822-5492-4639-B6B7-2229183A16C9}" srcOrd="0" destOrd="0" presId="urn:microsoft.com/office/officeart/2018/2/layout/IconCircleList"/>
    <dgm:cxn modelId="{D1F1D747-0829-4F7E-8DE3-1673BF91D3BC}" type="presParOf" srcId="{CA55A822-5492-4639-B6B7-2229183A16C9}" destId="{BB73AB04-A015-4B51-9EC2-351111CE80BF}" srcOrd="0" destOrd="0" presId="urn:microsoft.com/office/officeart/2018/2/layout/IconCircleList"/>
    <dgm:cxn modelId="{F8336298-2B18-4E54-91E8-26E5084176F4}" type="presParOf" srcId="{CA55A822-5492-4639-B6B7-2229183A16C9}" destId="{C4C5F999-AB4F-4DDB-8332-51C86694323A}" srcOrd="1" destOrd="0" presId="urn:microsoft.com/office/officeart/2018/2/layout/IconCircleList"/>
    <dgm:cxn modelId="{CC983CF1-EBE7-4191-986A-FA42C1DDA4A3}" type="presParOf" srcId="{CA55A822-5492-4639-B6B7-2229183A16C9}" destId="{CBE38A57-C9E4-468F-93DF-008AC8F7B05F}" srcOrd="2" destOrd="0" presId="urn:microsoft.com/office/officeart/2018/2/layout/IconCircleList"/>
    <dgm:cxn modelId="{4F9B4D6C-8630-4507-A60C-D84C1AF11C22}" type="presParOf" srcId="{CA55A822-5492-4639-B6B7-2229183A16C9}" destId="{2553AB9F-8AE0-4D76-BAF0-25C04643E850}" srcOrd="3" destOrd="0" presId="urn:microsoft.com/office/officeart/2018/2/layout/IconCircleList"/>
    <dgm:cxn modelId="{3D558154-0CD8-45A3-BF68-05D153439C42}" type="presParOf" srcId="{39977A3A-7760-4862-AD27-4A7B38EB762F}" destId="{4FA3D90D-3F8A-42A8-AF1C-26B8B4170098}" srcOrd="1" destOrd="0" presId="urn:microsoft.com/office/officeart/2018/2/layout/IconCircleList"/>
    <dgm:cxn modelId="{7A508C76-6BA3-40E7-BF6F-ACC7DB0FBC07}" type="presParOf" srcId="{39977A3A-7760-4862-AD27-4A7B38EB762F}" destId="{84C17908-AC1C-4570-9FED-74658057A1B7}" srcOrd="2" destOrd="0" presId="urn:microsoft.com/office/officeart/2018/2/layout/IconCircleList"/>
    <dgm:cxn modelId="{E3636875-56BA-49E5-8838-E5EA28E0BFD0}" type="presParOf" srcId="{84C17908-AC1C-4570-9FED-74658057A1B7}" destId="{1E0C2514-3A2C-47C3-BAB7-96340F491523}" srcOrd="0" destOrd="0" presId="urn:microsoft.com/office/officeart/2018/2/layout/IconCircleList"/>
    <dgm:cxn modelId="{EEC6C232-35D2-4BA5-8194-79E3607417B5}" type="presParOf" srcId="{84C17908-AC1C-4570-9FED-74658057A1B7}" destId="{B055A770-D5CA-4C58-B72A-172A1153FEE1}" srcOrd="1" destOrd="0" presId="urn:microsoft.com/office/officeart/2018/2/layout/IconCircleList"/>
    <dgm:cxn modelId="{3D792C02-DE3B-491F-81F5-6F49FC7539D3}" type="presParOf" srcId="{84C17908-AC1C-4570-9FED-74658057A1B7}" destId="{C9B11A1B-F7D7-4903-A298-E1D5318C1291}" srcOrd="2" destOrd="0" presId="urn:microsoft.com/office/officeart/2018/2/layout/IconCircleList"/>
    <dgm:cxn modelId="{BE5618FF-5FEB-4F5A-92EC-666671D1C2F2}" type="presParOf" srcId="{84C17908-AC1C-4570-9FED-74658057A1B7}" destId="{3A8ED869-FA1C-403D-8327-3B2E830ABD81}" srcOrd="3" destOrd="0" presId="urn:microsoft.com/office/officeart/2018/2/layout/IconCircleList"/>
    <dgm:cxn modelId="{C18CCA3F-2722-4F05-ADE2-4654EE7EBFA2}" type="presParOf" srcId="{39977A3A-7760-4862-AD27-4A7B38EB762F}" destId="{616A6E2C-BC10-43C2-9D72-DACD993FF9AE}" srcOrd="3" destOrd="0" presId="urn:microsoft.com/office/officeart/2018/2/layout/IconCircleList"/>
    <dgm:cxn modelId="{0C950F9E-6F6D-4CD2-A116-549AD678981C}" type="presParOf" srcId="{39977A3A-7760-4862-AD27-4A7B38EB762F}" destId="{3B0993A0-F7D4-4A71-8A78-356B46869F31}" srcOrd="4" destOrd="0" presId="urn:microsoft.com/office/officeart/2018/2/layout/IconCircleList"/>
    <dgm:cxn modelId="{85190D5A-DDD2-429A-8FB7-3A40837F9389}" type="presParOf" srcId="{3B0993A0-F7D4-4A71-8A78-356B46869F31}" destId="{A8B1C4FF-0CFA-47B1-94DF-B2B715860DD0}" srcOrd="0" destOrd="0" presId="urn:microsoft.com/office/officeart/2018/2/layout/IconCircleList"/>
    <dgm:cxn modelId="{9CF73D87-F43E-4376-BCFB-366AA1EF380B}" type="presParOf" srcId="{3B0993A0-F7D4-4A71-8A78-356B46869F31}" destId="{685E1133-9D45-4144-A668-106CA4691E1C}" srcOrd="1" destOrd="0" presId="urn:microsoft.com/office/officeart/2018/2/layout/IconCircleList"/>
    <dgm:cxn modelId="{7D188DA5-1554-43E1-9173-DEC43D3379C7}" type="presParOf" srcId="{3B0993A0-F7D4-4A71-8A78-356B46869F31}" destId="{393A78CB-E9C7-4BFE-AAE2-EF3022EEB51F}" srcOrd="2" destOrd="0" presId="urn:microsoft.com/office/officeart/2018/2/layout/IconCircleList"/>
    <dgm:cxn modelId="{B831A8AB-9E0D-4E93-9FCB-BFF4FBBAC2E1}" type="presParOf" srcId="{3B0993A0-F7D4-4A71-8A78-356B46869F31}" destId="{54A8D9CF-AB09-4A63-BB69-A0BF8A78C403}" srcOrd="3" destOrd="0" presId="urn:microsoft.com/office/officeart/2018/2/layout/IconCircleList"/>
    <dgm:cxn modelId="{E81B69D7-CE5F-4125-B837-0A604DFC8004}" type="presParOf" srcId="{39977A3A-7760-4862-AD27-4A7B38EB762F}" destId="{E716CD3B-04D2-43AB-BDAB-21B0F118D0A8}" srcOrd="5" destOrd="0" presId="urn:microsoft.com/office/officeart/2018/2/layout/IconCircleList"/>
    <dgm:cxn modelId="{7407FC34-77DB-4961-9510-149EC2240E0D}" type="presParOf" srcId="{39977A3A-7760-4862-AD27-4A7B38EB762F}" destId="{7B66B54F-4CDD-4EB6-8EAB-F92AEE5F9295}" srcOrd="6" destOrd="0" presId="urn:microsoft.com/office/officeart/2018/2/layout/IconCircleList"/>
    <dgm:cxn modelId="{82C7DCCB-08D8-458C-B312-C866D664CB4D}" type="presParOf" srcId="{7B66B54F-4CDD-4EB6-8EAB-F92AEE5F9295}" destId="{887EF5EA-7A20-409D-A67B-144E4836601D}" srcOrd="0" destOrd="0" presId="urn:microsoft.com/office/officeart/2018/2/layout/IconCircleList"/>
    <dgm:cxn modelId="{4B9BA52F-45A8-4B13-8613-36D8EAF11867}" type="presParOf" srcId="{7B66B54F-4CDD-4EB6-8EAB-F92AEE5F9295}" destId="{0439B09E-96E9-423F-AFF2-CC5E8C5910CC}" srcOrd="1" destOrd="0" presId="urn:microsoft.com/office/officeart/2018/2/layout/IconCircleList"/>
    <dgm:cxn modelId="{2AB98E05-4367-4E98-88D2-27F1B7C71344}" type="presParOf" srcId="{7B66B54F-4CDD-4EB6-8EAB-F92AEE5F9295}" destId="{25EF96D1-C3B2-4A06-B7A9-4E27958BE829}" srcOrd="2" destOrd="0" presId="urn:microsoft.com/office/officeart/2018/2/layout/IconCircleList"/>
    <dgm:cxn modelId="{7A3CF4FC-28B2-4D50-A802-912406A8CA19}" type="presParOf" srcId="{7B66B54F-4CDD-4EB6-8EAB-F92AEE5F9295}" destId="{4EF7298E-14B9-4F39-9B11-27B4EB3096D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60E484-9C18-4259-926D-6B42C2771E1A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8AEF8F-0CFD-431B-BD23-BF4325BCE494}">
      <dgm:prSet/>
      <dgm:spPr/>
      <dgm:t>
        <a:bodyPr/>
        <a:lstStyle/>
        <a:p>
          <a:r>
            <a:rPr lang="en-US" dirty="0"/>
            <a:t>1. </a:t>
          </a:r>
          <a:r>
            <a:rPr lang="en-US" b="1" dirty="0"/>
            <a:t>Steps followed to build an AI</a:t>
          </a:r>
        </a:p>
      </dgm:t>
    </dgm:pt>
    <dgm:pt modelId="{1C14D87D-D22F-47A9-940D-9DA5BAFF5E27}" type="parTrans" cxnId="{431F05EC-C256-42F7-B434-33C5B4295A7E}">
      <dgm:prSet/>
      <dgm:spPr/>
      <dgm:t>
        <a:bodyPr/>
        <a:lstStyle/>
        <a:p>
          <a:endParaRPr lang="en-US"/>
        </a:p>
      </dgm:t>
    </dgm:pt>
    <dgm:pt modelId="{E0D2C96B-AD46-470D-8AAC-565C8598A881}" type="sibTrans" cxnId="{431F05EC-C256-42F7-B434-33C5B4295A7E}">
      <dgm:prSet/>
      <dgm:spPr/>
      <dgm:t>
        <a:bodyPr/>
        <a:lstStyle/>
        <a:p>
          <a:endParaRPr lang="en-US"/>
        </a:p>
      </dgm:t>
    </dgm:pt>
    <dgm:pt modelId="{93ED96BC-E714-49F5-8B8D-09D8ECD30056}">
      <dgm:prSet/>
      <dgm:spPr/>
      <dgm:t>
        <a:bodyPr/>
        <a:lstStyle/>
        <a:p>
          <a:r>
            <a:rPr lang="en-US" b="1" dirty="0"/>
            <a:t>Set up an OPENAI API KEY</a:t>
          </a:r>
        </a:p>
      </dgm:t>
    </dgm:pt>
    <dgm:pt modelId="{BFB7925E-FB34-4682-922F-4DEDFE44F052}" type="parTrans" cxnId="{E196579C-3ED1-438B-98B3-5CFF6F323545}">
      <dgm:prSet/>
      <dgm:spPr/>
      <dgm:t>
        <a:bodyPr/>
        <a:lstStyle/>
        <a:p>
          <a:endParaRPr lang="en-US"/>
        </a:p>
      </dgm:t>
    </dgm:pt>
    <dgm:pt modelId="{86D14510-159E-4A64-AAC0-3044740884BC}" type="sibTrans" cxnId="{E196579C-3ED1-438B-98B3-5CFF6F323545}">
      <dgm:prSet/>
      <dgm:spPr/>
      <dgm:t>
        <a:bodyPr/>
        <a:lstStyle/>
        <a:p>
          <a:endParaRPr lang="en-US"/>
        </a:p>
      </dgm:t>
    </dgm:pt>
    <dgm:pt modelId="{3BD89D23-F7BA-433E-8DB8-A58D8F88D53E}">
      <dgm:prSet/>
      <dgm:spPr/>
      <dgm:t>
        <a:bodyPr/>
        <a:lstStyle/>
        <a:p>
          <a:r>
            <a:rPr lang="en-US" b="1" dirty="0"/>
            <a:t>Set up a Web Crawler</a:t>
          </a:r>
        </a:p>
      </dgm:t>
    </dgm:pt>
    <dgm:pt modelId="{E83EA80A-A9D8-40AC-A03D-66AFFF86048B}" type="parTrans" cxnId="{19A8FCFC-C09B-42D0-AE08-54EFF1CD4748}">
      <dgm:prSet/>
      <dgm:spPr/>
      <dgm:t>
        <a:bodyPr/>
        <a:lstStyle/>
        <a:p>
          <a:endParaRPr lang="en-US"/>
        </a:p>
      </dgm:t>
    </dgm:pt>
    <dgm:pt modelId="{93DF5992-2AE6-4D3F-85D6-7B3FE680F665}" type="sibTrans" cxnId="{19A8FCFC-C09B-42D0-AE08-54EFF1CD4748}">
      <dgm:prSet/>
      <dgm:spPr/>
      <dgm:t>
        <a:bodyPr/>
        <a:lstStyle/>
        <a:p>
          <a:endParaRPr lang="en-US"/>
        </a:p>
      </dgm:t>
    </dgm:pt>
    <dgm:pt modelId="{08CBE81B-47EA-41F0-BB30-517A13C4402F}">
      <dgm:prSet/>
      <dgm:spPr/>
      <dgm:t>
        <a:bodyPr/>
        <a:lstStyle/>
        <a:p>
          <a:r>
            <a:rPr lang="en-US" b="1" dirty="0"/>
            <a:t>Build an Embedding Index</a:t>
          </a:r>
        </a:p>
      </dgm:t>
    </dgm:pt>
    <dgm:pt modelId="{D830CCB8-3440-49F6-AA60-C421957A30E9}" type="parTrans" cxnId="{B3243712-557D-40C2-89E9-4A0C8A3D9E4F}">
      <dgm:prSet/>
      <dgm:spPr/>
      <dgm:t>
        <a:bodyPr/>
        <a:lstStyle/>
        <a:p>
          <a:endParaRPr lang="en-US"/>
        </a:p>
      </dgm:t>
    </dgm:pt>
    <dgm:pt modelId="{67ACDC84-2DE8-46D9-95A0-0BC5ACE1BC46}" type="sibTrans" cxnId="{B3243712-557D-40C2-89E9-4A0C8A3D9E4F}">
      <dgm:prSet/>
      <dgm:spPr/>
      <dgm:t>
        <a:bodyPr/>
        <a:lstStyle/>
        <a:p>
          <a:endParaRPr lang="en-US"/>
        </a:p>
      </dgm:t>
    </dgm:pt>
    <dgm:pt modelId="{C539D426-4AD5-4B1F-B992-FA318F3A819D}">
      <dgm:prSet/>
      <dgm:spPr/>
      <dgm:t>
        <a:bodyPr/>
        <a:lstStyle/>
        <a:p>
          <a:r>
            <a:rPr lang="en-US" b="1" dirty="0"/>
            <a:t>Build a Q/A with Embedding</a:t>
          </a:r>
        </a:p>
      </dgm:t>
    </dgm:pt>
    <dgm:pt modelId="{3C756630-14D4-4A86-A00C-0669D630DD57}" type="parTrans" cxnId="{66C2F563-8B8C-4262-A7EF-6B7472DEA154}">
      <dgm:prSet/>
      <dgm:spPr/>
      <dgm:t>
        <a:bodyPr/>
        <a:lstStyle/>
        <a:p>
          <a:endParaRPr lang="en-US"/>
        </a:p>
      </dgm:t>
    </dgm:pt>
    <dgm:pt modelId="{679EF2F5-9919-4E7B-9582-BE6FA590C31C}" type="sibTrans" cxnId="{66C2F563-8B8C-4262-A7EF-6B7472DEA154}">
      <dgm:prSet/>
      <dgm:spPr/>
      <dgm:t>
        <a:bodyPr/>
        <a:lstStyle/>
        <a:p>
          <a:endParaRPr lang="en-US"/>
        </a:p>
      </dgm:t>
    </dgm:pt>
    <dgm:pt modelId="{423BB24D-1AFD-4787-9F5F-E8AAEC016FAA}">
      <dgm:prSet/>
      <dgm:spPr/>
      <dgm:t>
        <a:bodyPr/>
        <a:lstStyle/>
        <a:p>
          <a:r>
            <a:rPr lang="en-US" b="0" dirty="0"/>
            <a:t>2. </a:t>
          </a:r>
          <a:r>
            <a:rPr lang="en-US" b="1" dirty="0"/>
            <a:t>Used flask to build a webserver for Q/A</a:t>
          </a:r>
        </a:p>
      </dgm:t>
    </dgm:pt>
    <dgm:pt modelId="{299A4D29-D843-4330-AAB6-300393F1C643}" type="parTrans" cxnId="{3AE592C0-D871-421E-9353-83BB3869464B}">
      <dgm:prSet/>
      <dgm:spPr/>
      <dgm:t>
        <a:bodyPr/>
        <a:lstStyle/>
        <a:p>
          <a:endParaRPr lang="en-US"/>
        </a:p>
      </dgm:t>
    </dgm:pt>
    <dgm:pt modelId="{7726BDD3-8A77-46DC-BD8D-74842C2D2717}" type="sibTrans" cxnId="{3AE592C0-D871-421E-9353-83BB3869464B}">
      <dgm:prSet/>
      <dgm:spPr/>
      <dgm:t>
        <a:bodyPr/>
        <a:lstStyle/>
        <a:p>
          <a:endParaRPr lang="en-US"/>
        </a:p>
      </dgm:t>
    </dgm:pt>
    <dgm:pt modelId="{CAEF5FC6-8F24-444C-B86F-0170BA5A293D}">
      <dgm:prSet/>
      <dgm:spPr/>
      <dgm:t>
        <a:bodyPr/>
        <a:lstStyle/>
        <a:p>
          <a:r>
            <a:rPr lang="en-US" b="1" dirty="0"/>
            <a:t>Run the crawler on the terminal in the cloned repository</a:t>
          </a:r>
        </a:p>
      </dgm:t>
    </dgm:pt>
    <dgm:pt modelId="{EA16AF93-A0F6-44A5-BE70-45AB8FB9264E}" type="parTrans" cxnId="{82DDDF75-74EE-44CA-99ED-E3196EC79AF5}">
      <dgm:prSet/>
      <dgm:spPr/>
      <dgm:t>
        <a:bodyPr/>
        <a:lstStyle/>
        <a:p>
          <a:endParaRPr lang="en-US"/>
        </a:p>
      </dgm:t>
    </dgm:pt>
    <dgm:pt modelId="{02A544FF-8C58-402E-8BCC-4CC321BE50AA}" type="sibTrans" cxnId="{82DDDF75-74EE-44CA-99ED-E3196EC79AF5}">
      <dgm:prSet/>
      <dgm:spPr/>
      <dgm:t>
        <a:bodyPr/>
        <a:lstStyle/>
        <a:p>
          <a:endParaRPr lang="en-US"/>
        </a:p>
      </dgm:t>
    </dgm:pt>
    <dgm:pt modelId="{BC90F45E-C21E-4BBA-9C46-910BA3A577B1}">
      <dgm:prSet/>
      <dgm:spPr/>
      <dgm:t>
        <a:bodyPr/>
        <a:lstStyle/>
        <a:p>
          <a:r>
            <a:rPr lang="en-US" b="1" dirty="0"/>
            <a:t>Create </a:t>
          </a:r>
          <a:r>
            <a:rPr lang="en-US" b="1" dirty="0" err="1"/>
            <a:t>index.html</a:t>
          </a:r>
          <a:endParaRPr lang="en-US" b="1" dirty="0"/>
        </a:p>
      </dgm:t>
    </dgm:pt>
    <dgm:pt modelId="{88F053CD-CFA8-4BDD-B943-50557B23C4BA}" type="parTrans" cxnId="{E8F2D4CB-0794-490D-BF9E-729F0C5655DF}">
      <dgm:prSet/>
      <dgm:spPr/>
      <dgm:t>
        <a:bodyPr/>
        <a:lstStyle/>
        <a:p>
          <a:endParaRPr lang="en-US"/>
        </a:p>
      </dgm:t>
    </dgm:pt>
    <dgm:pt modelId="{E0CFCAF0-D96B-4093-BB10-7A6869F2A2DB}" type="sibTrans" cxnId="{E8F2D4CB-0794-490D-BF9E-729F0C5655DF}">
      <dgm:prSet/>
      <dgm:spPr/>
      <dgm:t>
        <a:bodyPr/>
        <a:lstStyle/>
        <a:p>
          <a:endParaRPr lang="en-US"/>
        </a:p>
      </dgm:t>
    </dgm:pt>
    <dgm:pt modelId="{4907302A-B683-4FCA-BB90-B95FDDA24288}">
      <dgm:prSet/>
      <dgm:spPr/>
      <dgm:t>
        <a:bodyPr/>
        <a:lstStyle/>
        <a:p>
          <a:r>
            <a:rPr lang="en-US" b="1" dirty="0"/>
            <a:t>Run the app</a:t>
          </a:r>
        </a:p>
      </dgm:t>
    </dgm:pt>
    <dgm:pt modelId="{744C2D0E-629C-4BE1-858D-EE95040F0C68}" type="parTrans" cxnId="{B16026D3-B3C1-4614-B378-220A22BF126B}">
      <dgm:prSet/>
      <dgm:spPr/>
      <dgm:t>
        <a:bodyPr/>
        <a:lstStyle/>
        <a:p>
          <a:endParaRPr lang="en-US"/>
        </a:p>
      </dgm:t>
    </dgm:pt>
    <dgm:pt modelId="{0484FB9B-AA75-4A2F-9A00-E314F5308352}" type="sibTrans" cxnId="{B16026D3-B3C1-4614-B378-220A22BF126B}">
      <dgm:prSet/>
      <dgm:spPr/>
      <dgm:t>
        <a:bodyPr/>
        <a:lstStyle/>
        <a:p>
          <a:endParaRPr lang="en-US"/>
        </a:p>
      </dgm:t>
    </dgm:pt>
    <dgm:pt modelId="{35FEBC54-09CE-4DAE-BBD0-97C618433E8A}">
      <dgm:prSet/>
      <dgm:spPr/>
      <dgm:t>
        <a:bodyPr/>
        <a:lstStyle/>
        <a:p>
          <a:r>
            <a:rPr lang="en-US" b="0" dirty="0"/>
            <a:t>4. </a:t>
          </a:r>
          <a:r>
            <a:rPr lang="en-US" b="1" dirty="0"/>
            <a:t>Conclusion</a:t>
          </a:r>
        </a:p>
      </dgm:t>
    </dgm:pt>
    <dgm:pt modelId="{1A214CD4-368B-45CF-B1AB-F04D7A1358CD}" type="parTrans" cxnId="{8CB9E416-5217-40CE-B316-98457B047F48}">
      <dgm:prSet/>
      <dgm:spPr/>
      <dgm:t>
        <a:bodyPr/>
        <a:lstStyle/>
        <a:p>
          <a:endParaRPr lang="en-US"/>
        </a:p>
      </dgm:t>
    </dgm:pt>
    <dgm:pt modelId="{DC12E1B0-03A9-4AB4-94BA-7ED203F0B4B0}" type="sibTrans" cxnId="{8CB9E416-5217-40CE-B316-98457B047F48}">
      <dgm:prSet/>
      <dgm:spPr/>
      <dgm:t>
        <a:bodyPr/>
        <a:lstStyle/>
        <a:p>
          <a:endParaRPr lang="en-US"/>
        </a:p>
      </dgm:t>
    </dgm:pt>
    <dgm:pt modelId="{69FC0E4C-7291-4E65-AC1F-BCAAE160F2C5}">
      <dgm:prSet/>
      <dgm:spPr/>
      <dgm:t>
        <a:bodyPr/>
        <a:lstStyle/>
        <a:p>
          <a:r>
            <a:rPr lang="en-US" b="0" dirty="0"/>
            <a:t>5. </a:t>
          </a:r>
          <a:r>
            <a:rPr lang="en-US" b="1" dirty="0"/>
            <a:t>References</a:t>
          </a:r>
        </a:p>
      </dgm:t>
    </dgm:pt>
    <dgm:pt modelId="{EE6E63F1-B2E9-4D3C-BFEE-2705378EEE5B}" type="parTrans" cxnId="{AF36B145-0432-4C8B-9E61-57276516C3FE}">
      <dgm:prSet/>
      <dgm:spPr/>
      <dgm:t>
        <a:bodyPr/>
        <a:lstStyle/>
        <a:p>
          <a:endParaRPr lang="en-US"/>
        </a:p>
      </dgm:t>
    </dgm:pt>
    <dgm:pt modelId="{B602AAEE-E673-403A-9BEE-529C45F7BFC5}" type="sibTrans" cxnId="{AF36B145-0432-4C8B-9E61-57276516C3FE}">
      <dgm:prSet/>
      <dgm:spPr/>
      <dgm:t>
        <a:bodyPr/>
        <a:lstStyle/>
        <a:p>
          <a:endParaRPr lang="en-US"/>
        </a:p>
      </dgm:t>
    </dgm:pt>
    <dgm:pt modelId="{06A95B22-436D-4343-B899-CE0B421CC433}">
      <dgm:prSet/>
      <dgm:spPr/>
      <dgm:t>
        <a:bodyPr/>
        <a:lstStyle/>
        <a:p>
          <a:r>
            <a:rPr lang="en-US" b="0" dirty="0"/>
            <a:t>6. </a:t>
          </a:r>
          <a:r>
            <a:rPr lang="en-US" b="1" dirty="0" err="1"/>
            <a:t>Github</a:t>
          </a:r>
          <a:r>
            <a:rPr lang="en-US" b="1" dirty="0"/>
            <a:t> link</a:t>
          </a:r>
        </a:p>
      </dgm:t>
    </dgm:pt>
    <dgm:pt modelId="{349B79DD-EB17-4ECF-A4BE-FA99FE7B2B89}" type="parTrans" cxnId="{ECFC4CAC-9CAD-4300-8F5B-FE4A1F4BC9F9}">
      <dgm:prSet/>
      <dgm:spPr/>
      <dgm:t>
        <a:bodyPr/>
        <a:lstStyle/>
        <a:p>
          <a:endParaRPr lang="en-US"/>
        </a:p>
      </dgm:t>
    </dgm:pt>
    <dgm:pt modelId="{1C40A950-A0EF-404A-ADFE-CF17835201A8}" type="sibTrans" cxnId="{ECFC4CAC-9CAD-4300-8F5B-FE4A1F4BC9F9}">
      <dgm:prSet/>
      <dgm:spPr/>
      <dgm:t>
        <a:bodyPr/>
        <a:lstStyle/>
        <a:p>
          <a:endParaRPr lang="en-US"/>
        </a:p>
      </dgm:t>
    </dgm:pt>
    <dgm:pt modelId="{DF87A4E9-9E6B-F74B-9D7C-B8A39F1ED062}">
      <dgm:prSet/>
      <dgm:spPr/>
      <dgm:t>
        <a:bodyPr/>
        <a:lstStyle/>
        <a:p>
          <a:r>
            <a:rPr lang="en-US" b="1" dirty="0"/>
            <a:t>3. Video demo</a:t>
          </a:r>
        </a:p>
      </dgm:t>
    </dgm:pt>
    <dgm:pt modelId="{1743050E-0B9C-0D40-97F2-F250656C4D8C}" type="parTrans" cxnId="{B7AFE9F4-6860-B442-A6B6-9100BCA6B23F}">
      <dgm:prSet/>
      <dgm:spPr/>
      <dgm:t>
        <a:bodyPr/>
        <a:lstStyle/>
        <a:p>
          <a:endParaRPr lang="en-US"/>
        </a:p>
      </dgm:t>
    </dgm:pt>
    <dgm:pt modelId="{6525C0C3-A4F3-D743-A21B-D89695E23225}" type="sibTrans" cxnId="{B7AFE9F4-6860-B442-A6B6-9100BCA6B23F}">
      <dgm:prSet/>
      <dgm:spPr/>
      <dgm:t>
        <a:bodyPr/>
        <a:lstStyle/>
        <a:p>
          <a:endParaRPr lang="en-US"/>
        </a:p>
      </dgm:t>
    </dgm:pt>
    <dgm:pt modelId="{DF9378CF-33E5-E048-B766-C13A2E141206}" type="pres">
      <dgm:prSet presAssocID="{6B60E484-9C18-4259-926D-6B42C2771E1A}" presName="cycle" presStyleCnt="0">
        <dgm:presLayoutVars>
          <dgm:dir/>
          <dgm:resizeHandles val="exact"/>
        </dgm:presLayoutVars>
      </dgm:prSet>
      <dgm:spPr/>
    </dgm:pt>
    <dgm:pt modelId="{CA11EEE2-6E0E-4B47-832B-146F5FB81250}" type="pres">
      <dgm:prSet presAssocID="{1A8AEF8F-0CFD-431B-BD23-BF4325BCE494}" presName="dummy" presStyleCnt="0"/>
      <dgm:spPr/>
    </dgm:pt>
    <dgm:pt modelId="{19DDFC48-4070-2044-85C7-E67617DF083B}" type="pres">
      <dgm:prSet presAssocID="{1A8AEF8F-0CFD-431B-BD23-BF4325BCE494}" presName="node" presStyleLbl="revTx" presStyleIdx="0" presStyleCnt="6" custScaleX="219779">
        <dgm:presLayoutVars>
          <dgm:bulletEnabled val="1"/>
        </dgm:presLayoutVars>
      </dgm:prSet>
      <dgm:spPr/>
    </dgm:pt>
    <dgm:pt modelId="{0056D513-F683-1E4A-9F9A-C8906C40A042}" type="pres">
      <dgm:prSet presAssocID="{E0D2C96B-AD46-470D-8AAC-565C8598A881}" presName="sibTrans" presStyleLbl="node1" presStyleIdx="0" presStyleCnt="6"/>
      <dgm:spPr/>
    </dgm:pt>
    <dgm:pt modelId="{091650E2-1075-6847-8058-53AD50A93D3C}" type="pres">
      <dgm:prSet presAssocID="{423BB24D-1AFD-4787-9F5F-E8AAEC016FAA}" presName="dummy" presStyleCnt="0"/>
      <dgm:spPr/>
    </dgm:pt>
    <dgm:pt modelId="{2D3AE66D-B179-4743-ACBD-03B781865B8F}" type="pres">
      <dgm:prSet presAssocID="{423BB24D-1AFD-4787-9F5F-E8AAEC016FAA}" presName="node" presStyleLbl="revTx" presStyleIdx="1" presStyleCnt="6" custScaleX="220907">
        <dgm:presLayoutVars>
          <dgm:bulletEnabled val="1"/>
        </dgm:presLayoutVars>
      </dgm:prSet>
      <dgm:spPr/>
    </dgm:pt>
    <dgm:pt modelId="{4F12C6F3-7DB6-9A45-99CF-FE1394994930}" type="pres">
      <dgm:prSet presAssocID="{7726BDD3-8A77-46DC-BD8D-74842C2D2717}" presName="sibTrans" presStyleLbl="node1" presStyleIdx="1" presStyleCnt="6"/>
      <dgm:spPr/>
    </dgm:pt>
    <dgm:pt modelId="{7CAA025C-A386-F848-A2C8-25DBB041F7C9}" type="pres">
      <dgm:prSet presAssocID="{DF87A4E9-9E6B-F74B-9D7C-B8A39F1ED062}" presName="dummy" presStyleCnt="0"/>
      <dgm:spPr/>
    </dgm:pt>
    <dgm:pt modelId="{FC1A100F-8762-4F4E-ACE7-23F4F093562F}" type="pres">
      <dgm:prSet presAssocID="{DF87A4E9-9E6B-F74B-9D7C-B8A39F1ED062}" presName="node" presStyleLbl="revTx" presStyleIdx="2" presStyleCnt="6">
        <dgm:presLayoutVars>
          <dgm:bulletEnabled val="1"/>
        </dgm:presLayoutVars>
      </dgm:prSet>
      <dgm:spPr/>
    </dgm:pt>
    <dgm:pt modelId="{C536CA0C-E868-AC49-92B3-E8B012F90B77}" type="pres">
      <dgm:prSet presAssocID="{6525C0C3-A4F3-D743-A21B-D89695E23225}" presName="sibTrans" presStyleLbl="node1" presStyleIdx="2" presStyleCnt="6"/>
      <dgm:spPr/>
    </dgm:pt>
    <dgm:pt modelId="{1993996F-7C24-8547-AE70-185AC24051BB}" type="pres">
      <dgm:prSet presAssocID="{35FEBC54-09CE-4DAE-BBD0-97C618433E8A}" presName="dummy" presStyleCnt="0"/>
      <dgm:spPr/>
    </dgm:pt>
    <dgm:pt modelId="{D7E43B6C-176D-2049-B7A6-75A164198FF7}" type="pres">
      <dgm:prSet presAssocID="{35FEBC54-09CE-4DAE-BBD0-97C618433E8A}" presName="node" presStyleLbl="revTx" presStyleIdx="3" presStyleCnt="6">
        <dgm:presLayoutVars>
          <dgm:bulletEnabled val="1"/>
        </dgm:presLayoutVars>
      </dgm:prSet>
      <dgm:spPr/>
    </dgm:pt>
    <dgm:pt modelId="{CC6B6B1C-C68D-6140-BA5E-5AFDE01456E4}" type="pres">
      <dgm:prSet presAssocID="{DC12E1B0-03A9-4AB4-94BA-7ED203F0B4B0}" presName="sibTrans" presStyleLbl="node1" presStyleIdx="3" presStyleCnt="6"/>
      <dgm:spPr/>
    </dgm:pt>
    <dgm:pt modelId="{0CF518CC-B16B-7C44-BB84-DE08EE55AE4B}" type="pres">
      <dgm:prSet presAssocID="{69FC0E4C-7291-4E65-AC1F-BCAAE160F2C5}" presName="dummy" presStyleCnt="0"/>
      <dgm:spPr/>
    </dgm:pt>
    <dgm:pt modelId="{FDAE83E6-A609-D341-A473-E0A84BFE157F}" type="pres">
      <dgm:prSet presAssocID="{69FC0E4C-7291-4E65-AC1F-BCAAE160F2C5}" presName="node" presStyleLbl="revTx" presStyleIdx="4" presStyleCnt="6">
        <dgm:presLayoutVars>
          <dgm:bulletEnabled val="1"/>
        </dgm:presLayoutVars>
      </dgm:prSet>
      <dgm:spPr/>
    </dgm:pt>
    <dgm:pt modelId="{E7E5B3C1-DE77-4B41-A9BE-F677C0DBDB61}" type="pres">
      <dgm:prSet presAssocID="{B602AAEE-E673-403A-9BEE-529C45F7BFC5}" presName="sibTrans" presStyleLbl="node1" presStyleIdx="4" presStyleCnt="6"/>
      <dgm:spPr/>
    </dgm:pt>
    <dgm:pt modelId="{3AF312A8-66B4-BD4A-9F7F-E99BBC30BB83}" type="pres">
      <dgm:prSet presAssocID="{06A95B22-436D-4343-B899-CE0B421CC433}" presName="dummy" presStyleCnt="0"/>
      <dgm:spPr/>
    </dgm:pt>
    <dgm:pt modelId="{F2D45DC6-CC76-FA49-A378-D8FE51C05A52}" type="pres">
      <dgm:prSet presAssocID="{06A95B22-436D-4343-B899-CE0B421CC433}" presName="node" presStyleLbl="revTx" presStyleIdx="5" presStyleCnt="6">
        <dgm:presLayoutVars>
          <dgm:bulletEnabled val="1"/>
        </dgm:presLayoutVars>
      </dgm:prSet>
      <dgm:spPr/>
    </dgm:pt>
    <dgm:pt modelId="{BE86E1AA-06A8-1044-98D9-122D0F7B1125}" type="pres">
      <dgm:prSet presAssocID="{1C40A950-A0EF-404A-ADFE-CF17835201A8}" presName="sibTrans" presStyleLbl="node1" presStyleIdx="5" presStyleCnt="6"/>
      <dgm:spPr/>
    </dgm:pt>
  </dgm:ptLst>
  <dgm:cxnLst>
    <dgm:cxn modelId="{390A9711-E155-6546-8AF9-A42F56A7C576}" type="presOf" srcId="{69FC0E4C-7291-4E65-AC1F-BCAAE160F2C5}" destId="{FDAE83E6-A609-D341-A473-E0A84BFE157F}" srcOrd="0" destOrd="0" presId="urn:microsoft.com/office/officeart/2005/8/layout/cycle1"/>
    <dgm:cxn modelId="{B3243712-557D-40C2-89E9-4A0C8A3D9E4F}" srcId="{1A8AEF8F-0CFD-431B-BD23-BF4325BCE494}" destId="{08CBE81B-47EA-41F0-BB30-517A13C4402F}" srcOrd="2" destOrd="0" parTransId="{D830CCB8-3440-49F6-AA60-C421957A30E9}" sibTransId="{67ACDC84-2DE8-46D9-95A0-0BC5ACE1BC46}"/>
    <dgm:cxn modelId="{8CB9E416-5217-40CE-B316-98457B047F48}" srcId="{6B60E484-9C18-4259-926D-6B42C2771E1A}" destId="{35FEBC54-09CE-4DAE-BBD0-97C618433E8A}" srcOrd="3" destOrd="0" parTransId="{1A214CD4-368B-45CF-B1AB-F04D7A1358CD}" sibTransId="{DC12E1B0-03A9-4AB4-94BA-7ED203F0B4B0}"/>
    <dgm:cxn modelId="{EBB5E924-1026-EE44-AB85-F0F7ABE9FDDE}" type="presOf" srcId="{06A95B22-436D-4343-B899-CE0B421CC433}" destId="{F2D45DC6-CC76-FA49-A378-D8FE51C05A52}" srcOrd="0" destOrd="0" presId="urn:microsoft.com/office/officeart/2005/8/layout/cycle1"/>
    <dgm:cxn modelId="{B2F3EB26-4AB7-CA4A-9250-6437563263B8}" type="presOf" srcId="{DF87A4E9-9E6B-F74B-9D7C-B8A39F1ED062}" destId="{FC1A100F-8762-4F4E-ACE7-23F4F093562F}" srcOrd="0" destOrd="0" presId="urn:microsoft.com/office/officeart/2005/8/layout/cycle1"/>
    <dgm:cxn modelId="{076A0A33-6638-BB4C-8C9C-68578C7CBEC5}" type="presOf" srcId="{BC90F45E-C21E-4BBA-9C46-910BA3A577B1}" destId="{2D3AE66D-B179-4743-ACBD-03B781865B8F}" srcOrd="0" destOrd="2" presId="urn:microsoft.com/office/officeart/2005/8/layout/cycle1"/>
    <dgm:cxn modelId="{AF36B145-0432-4C8B-9E61-57276516C3FE}" srcId="{6B60E484-9C18-4259-926D-6B42C2771E1A}" destId="{69FC0E4C-7291-4E65-AC1F-BCAAE160F2C5}" srcOrd="4" destOrd="0" parTransId="{EE6E63F1-B2E9-4D3C-BFEE-2705378EEE5B}" sibTransId="{B602AAEE-E673-403A-9BEE-529C45F7BFC5}"/>
    <dgm:cxn modelId="{7C91C747-A828-2145-9CCC-3570E62A905D}" type="presOf" srcId="{E0D2C96B-AD46-470D-8AAC-565C8598A881}" destId="{0056D513-F683-1E4A-9F9A-C8906C40A042}" srcOrd="0" destOrd="0" presId="urn:microsoft.com/office/officeart/2005/8/layout/cycle1"/>
    <dgm:cxn modelId="{F047F255-3E0E-AD49-8599-438604310B33}" type="presOf" srcId="{1A8AEF8F-0CFD-431B-BD23-BF4325BCE494}" destId="{19DDFC48-4070-2044-85C7-E67617DF083B}" srcOrd="0" destOrd="0" presId="urn:microsoft.com/office/officeart/2005/8/layout/cycle1"/>
    <dgm:cxn modelId="{99763A58-4CFE-D54F-B5BF-6ECFBD3FC791}" type="presOf" srcId="{3BD89D23-F7BA-433E-8DB8-A58D8F88D53E}" destId="{19DDFC48-4070-2044-85C7-E67617DF083B}" srcOrd="0" destOrd="2" presId="urn:microsoft.com/office/officeart/2005/8/layout/cycle1"/>
    <dgm:cxn modelId="{66C2F563-8B8C-4262-A7EF-6B7472DEA154}" srcId="{1A8AEF8F-0CFD-431B-BD23-BF4325BCE494}" destId="{C539D426-4AD5-4B1F-B992-FA318F3A819D}" srcOrd="3" destOrd="0" parTransId="{3C756630-14D4-4A86-A00C-0669D630DD57}" sibTransId="{679EF2F5-9919-4E7B-9582-BE6FA590C31C}"/>
    <dgm:cxn modelId="{58F57964-3048-C443-A967-B80E0FF079D6}" type="presOf" srcId="{C539D426-4AD5-4B1F-B992-FA318F3A819D}" destId="{19DDFC48-4070-2044-85C7-E67617DF083B}" srcOrd="0" destOrd="4" presId="urn:microsoft.com/office/officeart/2005/8/layout/cycle1"/>
    <dgm:cxn modelId="{82DDDF75-74EE-44CA-99ED-E3196EC79AF5}" srcId="{423BB24D-1AFD-4787-9F5F-E8AAEC016FAA}" destId="{CAEF5FC6-8F24-444C-B86F-0170BA5A293D}" srcOrd="0" destOrd="0" parTransId="{EA16AF93-A0F6-44A5-BE70-45AB8FB9264E}" sibTransId="{02A544FF-8C58-402E-8BCC-4CC321BE50AA}"/>
    <dgm:cxn modelId="{F8ED7C81-0829-2A43-A76E-C1330789BF26}" type="presOf" srcId="{6B60E484-9C18-4259-926D-6B42C2771E1A}" destId="{DF9378CF-33E5-E048-B766-C13A2E141206}" srcOrd="0" destOrd="0" presId="urn:microsoft.com/office/officeart/2005/8/layout/cycle1"/>
    <dgm:cxn modelId="{E196579C-3ED1-438B-98B3-5CFF6F323545}" srcId="{1A8AEF8F-0CFD-431B-BD23-BF4325BCE494}" destId="{93ED96BC-E714-49F5-8B8D-09D8ECD30056}" srcOrd="0" destOrd="0" parTransId="{BFB7925E-FB34-4682-922F-4DEDFE44F052}" sibTransId="{86D14510-159E-4A64-AAC0-3044740884BC}"/>
    <dgm:cxn modelId="{4A7F09A7-8157-EB49-AEAE-A0CB80D8E874}" type="presOf" srcId="{08CBE81B-47EA-41F0-BB30-517A13C4402F}" destId="{19DDFC48-4070-2044-85C7-E67617DF083B}" srcOrd="0" destOrd="3" presId="urn:microsoft.com/office/officeart/2005/8/layout/cycle1"/>
    <dgm:cxn modelId="{ECFC4CAC-9CAD-4300-8F5B-FE4A1F4BC9F9}" srcId="{6B60E484-9C18-4259-926D-6B42C2771E1A}" destId="{06A95B22-436D-4343-B899-CE0B421CC433}" srcOrd="5" destOrd="0" parTransId="{349B79DD-EB17-4ECF-A4BE-FA99FE7B2B89}" sibTransId="{1C40A950-A0EF-404A-ADFE-CF17835201A8}"/>
    <dgm:cxn modelId="{395085B8-0526-1A44-966B-5B27D21D5CD9}" type="presOf" srcId="{DC12E1B0-03A9-4AB4-94BA-7ED203F0B4B0}" destId="{CC6B6B1C-C68D-6140-BA5E-5AFDE01456E4}" srcOrd="0" destOrd="0" presId="urn:microsoft.com/office/officeart/2005/8/layout/cycle1"/>
    <dgm:cxn modelId="{10EB31BD-4D38-7F4B-ABA2-FA2F91BDB4DB}" type="presOf" srcId="{7726BDD3-8A77-46DC-BD8D-74842C2D2717}" destId="{4F12C6F3-7DB6-9A45-99CF-FE1394994930}" srcOrd="0" destOrd="0" presId="urn:microsoft.com/office/officeart/2005/8/layout/cycle1"/>
    <dgm:cxn modelId="{3AE592C0-D871-421E-9353-83BB3869464B}" srcId="{6B60E484-9C18-4259-926D-6B42C2771E1A}" destId="{423BB24D-1AFD-4787-9F5F-E8AAEC016FAA}" srcOrd="1" destOrd="0" parTransId="{299A4D29-D843-4330-AAB6-300393F1C643}" sibTransId="{7726BDD3-8A77-46DC-BD8D-74842C2D2717}"/>
    <dgm:cxn modelId="{F25EB1C8-65B1-F544-A845-A86A2CEEFB3D}" type="presOf" srcId="{93ED96BC-E714-49F5-8B8D-09D8ECD30056}" destId="{19DDFC48-4070-2044-85C7-E67617DF083B}" srcOrd="0" destOrd="1" presId="urn:microsoft.com/office/officeart/2005/8/layout/cycle1"/>
    <dgm:cxn modelId="{E8F2D4CB-0794-490D-BF9E-729F0C5655DF}" srcId="{423BB24D-1AFD-4787-9F5F-E8AAEC016FAA}" destId="{BC90F45E-C21E-4BBA-9C46-910BA3A577B1}" srcOrd="1" destOrd="0" parTransId="{88F053CD-CFA8-4BDD-B943-50557B23C4BA}" sibTransId="{E0CFCAF0-D96B-4093-BB10-7A6869F2A2DB}"/>
    <dgm:cxn modelId="{324BFECF-8483-5E49-9B8B-67F911637895}" type="presOf" srcId="{CAEF5FC6-8F24-444C-B86F-0170BA5A293D}" destId="{2D3AE66D-B179-4743-ACBD-03B781865B8F}" srcOrd="0" destOrd="1" presId="urn:microsoft.com/office/officeart/2005/8/layout/cycle1"/>
    <dgm:cxn modelId="{C4372ED1-2F02-274E-AB30-32C82057852A}" type="presOf" srcId="{1C40A950-A0EF-404A-ADFE-CF17835201A8}" destId="{BE86E1AA-06A8-1044-98D9-122D0F7B1125}" srcOrd="0" destOrd="0" presId="urn:microsoft.com/office/officeart/2005/8/layout/cycle1"/>
    <dgm:cxn modelId="{B16026D3-B3C1-4614-B378-220A22BF126B}" srcId="{423BB24D-1AFD-4787-9F5F-E8AAEC016FAA}" destId="{4907302A-B683-4FCA-BB90-B95FDDA24288}" srcOrd="2" destOrd="0" parTransId="{744C2D0E-629C-4BE1-858D-EE95040F0C68}" sibTransId="{0484FB9B-AA75-4A2F-9A00-E314F5308352}"/>
    <dgm:cxn modelId="{7B4334E5-C4AF-9B4A-ACD0-53998D19BE27}" type="presOf" srcId="{6525C0C3-A4F3-D743-A21B-D89695E23225}" destId="{C536CA0C-E868-AC49-92B3-E8B012F90B77}" srcOrd="0" destOrd="0" presId="urn:microsoft.com/office/officeart/2005/8/layout/cycle1"/>
    <dgm:cxn modelId="{CC7453EB-6C3F-F645-8CF0-1DD0C3E00EC9}" type="presOf" srcId="{4907302A-B683-4FCA-BB90-B95FDDA24288}" destId="{2D3AE66D-B179-4743-ACBD-03B781865B8F}" srcOrd="0" destOrd="3" presId="urn:microsoft.com/office/officeart/2005/8/layout/cycle1"/>
    <dgm:cxn modelId="{431F05EC-C256-42F7-B434-33C5B4295A7E}" srcId="{6B60E484-9C18-4259-926D-6B42C2771E1A}" destId="{1A8AEF8F-0CFD-431B-BD23-BF4325BCE494}" srcOrd="0" destOrd="0" parTransId="{1C14D87D-D22F-47A9-940D-9DA5BAFF5E27}" sibTransId="{E0D2C96B-AD46-470D-8AAC-565C8598A881}"/>
    <dgm:cxn modelId="{B7AFE9F4-6860-B442-A6B6-9100BCA6B23F}" srcId="{6B60E484-9C18-4259-926D-6B42C2771E1A}" destId="{DF87A4E9-9E6B-F74B-9D7C-B8A39F1ED062}" srcOrd="2" destOrd="0" parTransId="{1743050E-0B9C-0D40-97F2-F250656C4D8C}" sibTransId="{6525C0C3-A4F3-D743-A21B-D89695E23225}"/>
    <dgm:cxn modelId="{AD82DBF5-9668-2643-87D2-E21279433D5B}" type="presOf" srcId="{B602AAEE-E673-403A-9BEE-529C45F7BFC5}" destId="{E7E5B3C1-DE77-4B41-A9BE-F677C0DBDB61}" srcOrd="0" destOrd="0" presId="urn:microsoft.com/office/officeart/2005/8/layout/cycle1"/>
    <dgm:cxn modelId="{A6DBAEF7-5C0C-7747-8D4B-5C6548831363}" type="presOf" srcId="{423BB24D-1AFD-4787-9F5F-E8AAEC016FAA}" destId="{2D3AE66D-B179-4743-ACBD-03B781865B8F}" srcOrd="0" destOrd="0" presId="urn:microsoft.com/office/officeart/2005/8/layout/cycle1"/>
    <dgm:cxn modelId="{27D415F8-ECCB-E64C-8371-385D742BAD57}" type="presOf" srcId="{35FEBC54-09CE-4DAE-BBD0-97C618433E8A}" destId="{D7E43B6C-176D-2049-B7A6-75A164198FF7}" srcOrd="0" destOrd="0" presId="urn:microsoft.com/office/officeart/2005/8/layout/cycle1"/>
    <dgm:cxn modelId="{19A8FCFC-C09B-42D0-AE08-54EFF1CD4748}" srcId="{1A8AEF8F-0CFD-431B-BD23-BF4325BCE494}" destId="{3BD89D23-F7BA-433E-8DB8-A58D8F88D53E}" srcOrd="1" destOrd="0" parTransId="{E83EA80A-A9D8-40AC-A03D-66AFFF86048B}" sibTransId="{93DF5992-2AE6-4D3F-85D6-7B3FE680F665}"/>
    <dgm:cxn modelId="{1AEC4FCA-07AF-874E-9E81-36993A684FE5}" type="presParOf" srcId="{DF9378CF-33E5-E048-B766-C13A2E141206}" destId="{CA11EEE2-6E0E-4B47-832B-146F5FB81250}" srcOrd="0" destOrd="0" presId="urn:microsoft.com/office/officeart/2005/8/layout/cycle1"/>
    <dgm:cxn modelId="{D46AFC48-2C6A-AF49-8561-D0F7875B5E7F}" type="presParOf" srcId="{DF9378CF-33E5-E048-B766-C13A2E141206}" destId="{19DDFC48-4070-2044-85C7-E67617DF083B}" srcOrd="1" destOrd="0" presId="urn:microsoft.com/office/officeart/2005/8/layout/cycle1"/>
    <dgm:cxn modelId="{B370F0E8-D5AA-9942-A86D-C8C4F0DE8DFA}" type="presParOf" srcId="{DF9378CF-33E5-E048-B766-C13A2E141206}" destId="{0056D513-F683-1E4A-9F9A-C8906C40A042}" srcOrd="2" destOrd="0" presId="urn:microsoft.com/office/officeart/2005/8/layout/cycle1"/>
    <dgm:cxn modelId="{F42DF7D8-CD5C-E74C-9DFD-7C63EA39DE0B}" type="presParOf" srcId="{DF9378CF-33E5-E048-B766-C13A2E141206}" destId="{091650E2-1075-6847-8058-53AD50A93D3C}" srcOrd="3" destOrd="0" presId="urn:microsoft.com/office/officeart/2005/8/layout/cycle1"/>
    <dgm:cxn modelId="{4CDEAECB-0DEC-DB4C-8918-4565E986BA2B}" type="presParOf" srcId="{DF9378CF-33E5-E048-B766-C13A2E141206}" destId="{2D3AE66D-B179-4743-ACBD-03B781865B8F}" srcOrd="4" destOrd="0" presId="urn:microsoft.com/office/officeart/2005/8/layout/cycle1"/>
    <dgm:cxn modelId="{C9994C16-F415-D047-9FB2-94EC0CB63A71}" type="presParOf" srcId="{DF9378CF-33E5-E048-B766-C13A2E141206}" destId="{4F12C6F3-7DB6-9A45-99CF-FE1394994930}" srcOrd="5" destOrd="0" presId="urn:microsoft.com/office/officeart/2005/8/layout/cycle1"/>
    <dgm:cxn modelId="{7B14A55B-AFC0-074A-B0E9-65FB56037509}" type="presParOf" srcId="{DF9378CF-33E5-E048-B766-C13A2E141206}" destId="{7CAA025C-A386-F848-A2C8-25DBB041F7C9}" srcOrd="6" destOrd="0" presId="urn:microsoft.com/office/officeart/2005/8/layout/cycle1"/>
    <dgm:cxn modelId="{6390D623-9914-994E-96A9-C81D34B7F8CC}" type="presParOf" srcId="{DF9378CF-33E5-E048-B766-C13A2E141206}" destId="{FC1A100F-8762-4F4E-ACE7-23F4F093562F}" srcOrd="7" destOrd="0" presId="urn:microsoft.com/office/officeart/2005/8/layout/cycle1"/>
    <dgm:cxn modelId="{9D7A8427-E4A3-5145-BE1C-32EE94B5C0C2}" type="presParOf" srcId="{DF9378CF-33E5-E048-B766-C13A2E141206}" destId="{C536CA0C-E868-AC49-92B3-E8B012F90B77}" srcOrd="8" destOrd="0" presId="urn:microsoft.com/office/officeart/2005/8/layout/cycle1"/>
    <dgm:cxn modelId="{F3ACD788-3CA8-CA40-B35A-ECA6CAB9E3ED}" type="presParOf" srcId="{DF9378CF-33E5-E048-B766-C13A2E141206}" destId="{1993996F-7C24-8547-AE70-185AC24051BB}" srcOrd="9" destOrd="0" presId="urn:microsoft.com/office/officeart/2005/8/layout/cycle1"/>
    <dgm:cxn modelId="{428FCCE1-5035-6D44-B28C-7018E304C3D6}" type="presParOf" srcId="{DF9378CF-33E5-E048-B766-C13A2E141206}" destId="{D7E43B6C-176D-2049-B7A6-75A164198FF7}" srcOrd="10" destOrd="0" presId="urn:microsoft.com/office/officeart/2005/8/layout/cycle1"/>
    <dgm:cxn modelId="{8EE38047-09EC-5A4A-BC48-F84D4C2C5B6F}" type="presParOf" srcId="{DF9378CF-33E5-E048-B766-C13A2E141206}" destId="{CC6B6B1C-C68D-6140-BA5E-5AFDE01456E4}" srcOrd="11" destOrd="0" presId="urn:microsoft.com/office/officeart/2005/8/layout/cycle1"/>
    <dgm:cxn modelId="{46DFDFD5-BD00-2E4F-83A4-921EE9DED7B8}" type="presParOf" srcId="{DF9378CF-33E5-E048-B766-C13A2E141206}" destId="{0CF518CC-B16B-7C44-BB84-DE08EE55AE4B}" srcOrd="12" destOrd="0" presId="urn:microsoft.com/office/officeart/2005/8/layout/cycle1"/>
    <dgm:cxn modelId="{22A6CA81-6685-C448-B2C0-27F7A1138DD7}" type="presParOf" srcId="{DF9378CF-33E5-E048-B766-C13A2E141206}" destId="{FDAE83E6-A609-D341-A473-E0A84BFE157F}" srcOrd="13" destOrd="0" presId="urn:microsoft.com/office/officeart/2005/8/layout/cycle1"/>
    <dgm:cxn modelId="{7D50B7A6-8673-A447-A03B-E5C633B81A6E}" type="presParOf" srcId="{DF9378CF-33E5-E048-B766-C13A2E141206}" destId="{E7E5B3C1-DE77-4B41-A9BE-F677C0DBDB61}" srcOrd="14" destOrd="0" presId="urn:microsoft.com/office/officeart/2005/8/layout/cycle1"/>
    <dgm:cxn modelId="{9AEDD987-8186-7440-8DEB-A068F6A6BE12}" type="presParOf" srcId="{DF9378CF-33E5-E048-B766-C13A2E141206}" destId="{3AF312A8-66B4-BD4A-9F7F-E99BBC30BB83}" srcOrd="15" destOrd="0" presId="urn:microsoft.com/office/officeart/2005/8/layout/cycle1"/>
    <dgm:cxn modelId="{07520D83-34F7-E64E-8D1F-754ADAB4B650}" type="presParOf" srcId="{DF9378CF-33E5-E048-B766-C13A2E141206}" destId="{F2D45DC6-CC76-FA49-A378-D8FE51C05A52}" srcOrd="16" destOrd="0" presId="urn:microsoft.com/office/officeart/2005/8/layout/cycle1"/>
    <dgm:cxn modelId="{90CFB969-AAAD-3640-B2D8-9D317B29842D}" type="presParOf" srcId="{DF9378CF-33E5-E048-B766-C13A2E141206}" destId="{BE86E1AA-06A8-1044-98D9-122D0F7B1125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9AA593-8EE4-46BA-8EDE-2A12A61102C4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26C446F-F8DC-46FB-9BB8-E61772E9E7FE}">
      <dgm:prSet/>
      <dgm:spPr/>
      <dgm:t>
        <a:bodyPr/>
        <a:lstStyle/>
        <a:p>
          <a:r>
            <a:rPr lang="en-US" b="1" baseline="0"/>
            <a:t>1. Set up an OPENAI API key</a:t>
          </a:r>
          <a:endParaRPr lang="en-US"/>
        </a:p>
      </dgm:t>
    </dgm:pt>
    <dgm:pt modelId="{E4DB8381-05C8-4F87-A0B2-B31B02DF9D75}" type="parTrans" cxnId="{B4E0EDBD-A456-402B-864F-8E049B545C28}">
      <dgm:prSet/>
      <dgm:spPr/>
      <dgm:t>
        <a:bodyPr/>
        <a:lstStyle/>
        <a:p>
          <a:endParaRPr lang="en-US"/>
        </a:p>
      </dgm:t>
    </dgm:pt>
    <dgm:pt modelId="{91CE29F1-7535-4F86-A418-56E3E82BCC08}" type="sibTrans" cxnId="{B4E0EDBD-A456-402B-864F-8E049B545C28}">
      <dgm:prSet/>
      <dgm:spPr/>
      <dgm:t>
        <a:bodyPr/>
        <a:lstStyle/>
        <a:p>
          <a:endParaRPr lang="en-US"/>
        </a:p>
      </dgm:t>
    </dgm:pt>
    <dgm:pt modelId="{9E5360D1-BD33-41DB-88DA-06049F6BF325}">
      <dgm:prSet/>
      <dgm:spPr/>
      <dgm:t>
        <a:bodyPr/>
        <a:lstStyle/>
        <a:p>
          <a:r>
            <a:rPr lang="en-US" b="1" baseline="0"/>
            <a:t>2. Set up web crawler</a:t>
          </a:r>
          <a:endParaRPr lang="en-US"/>
        </a:p>
      </dgm:t>
    </dgm:pt>
    <dgm:pt modelId="{498DC7B7-E7EC-489D-A579-F530B7FCF688}" type="parTrans" cxnId="{321BCC8D-7355-4444-8620-5F945B6C4E98}">
      <dgm:prSet/>
      <dgm:spPr/>
      <dgm:t>
        <a:bodyPr/>
        <a:lstStyle/>
        <a:p>
          <a:endParaRPr lang="en-US"/>
        </a:p>
      </dgm:t>
    </dgm:pt>
    <dgm:pt modelId="{BE1160EE-8D17-4E11-BD60-230E44DE8F4F}" type="sibTrans" cxnId="{321BCC8D-7355-4444-8620-5F945B6C4E98}">
      <dgm:prSet/>
      <dgm:spPr/>
      <dgm:t>
        <a:bodyPr/>
        <a:lstStyle/>
        <a:p>
          <a:endParaRPr lang="en-US"/>
        </a:p>
      </dgm:t>
    </dgm:pt>
    <dgm:pt modelId="{993BB3FA-2F00-44A4-B3B9-24B92983DF9D}">
      <dgm:prSet/>
      <dgm:spPr/>
      <dgm:t>
        <a:bodyPr/>
        <a:lstStyle/>
        <a:p>
          <a:r>
            <a:rPr lang="en-US" b="1" baseline="0"/>
            <a:t>3. Building an embedding index</a:t>
          </a:r>
          <a:endParaRPr lang="en-US"/>
        </a:p>
      </dgm:t>
    </dgm:pt>
    <dgm:pt modelId="{DF32772F-2C0A-4548-B98D-A0ED793000C1}" type="parTrans" cxnId="{03B53E9D-088C-4A24-99FB-B447D4ED44C3}">
      <dgm:prSet/>
      <dgm:spPr/>
      <dgm:t>
        <a:bodyPr/>
        <a:lstStyle/>
        <a:p>
          <a:endParaRPr lang="en-US"/>
        </a:p>
      </dgm:t>
    </dgm:pt>
    <dgm:pt modelId="{35968CD6-1CF3-4417-A61B-BE0E68856004}" type="sibTrans" cxnId="{03B53E9D-088C-4A24-99FB-B447D4ED44C3}">
      <dgm:prSet/>
      <dgm:spPr/>
      <dgm:t>
        <a:bodyPr/>
        <a:lstStyle/>
        <a:p>
          <a:endParaRPr lang="en-US"/>
        </a:p>
      </dgm:t>
    </dgm:pt>
    <dgm:pt modelId="{8AE40896-9803-4BC7-A509-5FABBFE35B08}">
      <dgm:prSet/>
      <dgm:spPr/>
      <dgm:t>
        <a:bodyPr/>
        <a:lstStyle/>
        <a:p>
          <a:r>
            <a:rPr lang="en-US" b="1" baseline="0"/>
            <a:t>4. Building a Q/A system with your embeddings</a:t>
          </a:r>
          <a:endParaRPr lang="en-US"/>
        </a:p>
      </dgm:t>
    </dgm:pt>
    <dgm:pt modelId="{447E8D93-0598-44EA-92B4-25E76754C37F}" type="parTrans" cxnId="{BD2F1A54-71DF-4620-8F03-7E9A080A17CE}">
      <dgm:prSet/>
      <dgm:spPr/>
      <dgm:t>
        <a:bodyPr/>
        <a:lstStyle/>
        <a:p>
          <a:endParaRPr lang="en-US"/>
        </a:p>
      </dgm:t>
    </dgm:pt>
    <dgm:pt modelId="{97EFE78C-6573-4605-BFBD-734032A5E5D2}" type="sibTrans" cxnId="{BD2F1A54-71DF-4620-8F03-7E9A080A17CE}">
      <dgm:prSet/>
      <dgm:spPr/>
      <dgm:t>
        <a:bodyPr/>
        <a:lstStyle/>
        <a:p>
          <a:endParaRPr lang="en-US"/>
        </a:p>
      </dgm:t>
    </dgm:pt>
    <dgm:pt modelId="{8B3BAA75-064D-604F-97FF-1325C2459BD4}" type="pres">
      <dgm:prSet presAssocID="{AB9AA593-8EE4-46BA-8EDE-2A12A61102C4}" presName="outerComposite" presStyleCnt="0">
        <dgm:presLayoutVars>
          <dgm:chMax val="5"/>
          <dgm:dir/>
          <dgm:resizeHandles val="exact"/>
        </dgm:presLayoutVars>
      </dgm:prSet>
      <dgm:spPr/>
    </dgm:pt>
    <dgm:pt modelId="{A3FE52AB-D711-454F-AC58-2B02079B2F20}" type="pres">
      <dgm:prSet presAssocID="{AB9AA593-8EE4-46BA-8EDE-2A12A61102C4}" presName="dummyMaxCanvas" presStyleCnt="0">
        <dgm:presLayoutVars/>
      </dgm:prSet>
      <dgm:spPr/>
    </dgm:pt>
    <dgm:pt modelId="{16666B4D-F69C-674D-8E15-CBA1E59EF3DE}" type="pres">
      <dgm:prSet presAssocID="{AB9AA593-8EE4-46BA-8EDE-2A12A61102C4}" presName="FourNodes_1" presStyleLbl="node1" presStyleIdx="0" presStyleCnt="4">
        <dgm:presLayoutVars>
          <dgm:bulletEnabled val="1"/>
        </dgm:presLayoutVars>
      </dgm:prSet>
      <dgm:spPr/>
    </dgm:pt>
    <dgm:pt modelId="{253E6859-B710-F642-B82A-2E095B8A0F43}" type="pres">
      <dgm:prSet presAssocID="{AB9AA593-8EE4-46BA-8EDE-2A12A61102C4}" presName="FourNodes_2" presStyleLbl="node1" presStyleIdx="1" presStyleCnt="4">
        <dgm:presLayoutVars>
          <dgm:bulletEnabled val="1"/>
        </dgm:presLayoutVars>
      </dgm:prSet>
      <dgm:spPr/>
    </dgm:pt>
    <dgm:pt modelId="{195559FE-AFBB-804E-BAE4-FDF9E1E0E97C}" type="pres">
      <dgm:prSet presAssocID="{AB9AA593-8EE4-46BA-8EDE-2A12A61102C4}" presName="FourNodes_3" presStyleLbl="node1" presStyleIdx="2" presStyleCnt="4">
        <dgm:presLayoutVars>
          <dgm:bulletEnabled val="1"/>
        </dgm:presLayoutVars>
      </dgm:prSet>
      <dgm:spPr/>
    </dgm:pt>
    <dgm:pt modelId="{F0F57B0A-6C19-BC41-9B01-252F075D085F}" type="pres">
      <dgm:prSet presAssocID="{AB9AA593-8EE4-46BA-8EDE-2A12A61102C4}" presName="FourNodes_4" presStyleLbl="node1" presStyleIdx="3" presStyleCnt="4">
        <dgm:presLayoutVars>
          <dgm:bulletEnabled val="1"/>
        </dgm:presLayoutVars>
      </dgm:prSet>
      <dgm:spPr/>
    </dgm:pt>
    <dgm:pt modelId="{F15CD37E-DE0C-8C48-B5C6-79319A0E0EFB}" type="pres">
      <dgm:prSet presAssocID="{AB9AA593-8EE4-46BA-8EDE-2A12A61102C4}" presName="FourConn_1-2" presStyleLbl="fgAccFollowNode1" presStyleIdx="0" presStyleCnt="3">
        <dgm:presLayoutVars>
          <dgm:bulletEnabled val="1"/>
        </dgm:presLayoutVars>
      </dgm:prSet>
      <dgm:spPr/>
    </dgm:pt>
    <dgm:pt modelId="{50B0EAA1-76D0-144D-8DB2-30B3E78B960A}" type="pres">
      <dgm:prSet presAssocID="{AB9AA593-8EE4-46BA-8EDE-2A12A61102C4}" presName="FourConn_2-3" presStyleLbl="fgAccFollowNode1" presStyleIdx="1" presStyleCnt="3">
        <dgm:presLayoutVars>
          <dgm:bulletEnabled val="1"/>
        </dgm:presLayoutVars>
      </dgm:prSet>
      <dgm:spPr/>
    </dgm:pt>
    <dgm:pt modelId="{7A289531-130F-F34C-A4C9-4584F192EC71}" type="pres">
      <dgm:prSet presAssocID="{AB9AA593-8EE4-46BA-8EDE-2A12A61102C4}" presName="FourConn_3-4" presStyleLbl="fgAccFollowNode1" presStyleIdx="2" presStyleCnt="3">
        <dgm:presLayoutVars>
          <dgm:bulletEnabled val="1"/>
        </dgm:presLayoutVars>
      </dgm:prSet>
      <dgm:spPr/>
    </dgm:pt>
    <dgm:pt modelId="{70E7EF83-A92A-AE43-98CE-79F4C06BE44E}" type="pres">
      <dgm:prSet presAssocID="{AB9AA593-8EE4-46BA-8EDE-2A12A61102C4}" presName="FourNodes_1_text" presStyleLbl="node1" presStyleIdx="3" presStyleCnt="4">
        <dgm:presLayoutVars>
          <dgm:bulletEnabled val="1"/>
        </dgm:presLayoutVars>
      </dgm:prSet>
      <dgm:spPr/>
    </dgm:pt>
    <dgm:pt modelId="{1A572DD4-4AA3-E540-A6D3-B69EA2E499C6}" type="pres">
      <dgm:prSet presAssocID="{AB9AA593-8EE4-46BA-8EDE-2A12A61102C4}" presName="FourNodes_2_text" presStyleLbl="node1" presStyleIdx="3" presStyleCnt="4">
        <dgm:presLayoutVars>
          <dgm:bulletEnabled val="1"/>
        </dgm:presLayoutVars>
      </dgm:prSet>
      <dgm:spPr/>
    </dgm:pt>
    <dgm:pt modelId="{FD4611F0-341B-8F48-83C7-7D2AFE7265AA}" type="pres">
      <dgm:prSet presAssocID="{AB9AA593-8EE4-46BA-8EDE-2A12A61102C4}" presName="FourNodes_3_text" presStyleLbl="node1" presStyleIdx="3" presStyleCnt="4">
        <dgm:presLayoutVars>
          <dgm:bulletEnabled val="1"/>
        </dgm:presLayoutVars>
      </dgm:prSet>
      <dgm:spPr/>
    </dgm:pt>
    <dgm:pt modelId="{43D228AA-1A11-1A40-9079-AF5709339BD7}" type="pres">
      <dgm:prSet presAssocID="{AB9AA593-8EE4-46BA-8EDE-2A12A61102C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691DB23-4F42-684B-9879-D0076DC1ACFF}" type="presOf" srcId="{993BB3FA-2F00-44A4-B3B9-24B92983DF9D}" destId="{FD4611F0-341B-8F48-83C7-7D2AFE7265AA}" srcOrd="1" destOrd="0" presId="urn:microsoft.com/office/officeart/2005/8/layout/vProcess5"/>
    <dgm:cxn modelId="{545B0031-7324-BF4A-8471-4DB702F8A2D6}" type="presOf" srcId="{35968CD6-1CF3-4417-A61B-BE0E68856004}" destId="{7A289531-130F-F34C-A4C9-4584F192EC71}" srcOrd="0" destOrd="0" presId="urn:microsoft.com/office/officeart/2005/8/layout/vProcess5"/>
    <dgm:cxn modelId="{EC33D048-B19F-F44C-9316-28A99AF5B138}" type="presOf" srcId="{9E5360D1-BD33-41DB-88DA-06049F6BF325}" destId="{253E6859-B710-F642-B82A-2E095B8A0F43}" srcOrd="0" destOrd="0" presId="urn:microsoft.com/office/officeart/2005/8/layout/vProcess5"/>
    <dgm:cxn modelId="{83B5A64F-C346-5846-A640-B8AA1E3B3108}" type="presOf" srcId="{526C446F-F8DC-46FB-9BB8-E61772E9E7FE}" destId="{70E7EF83-A92A-AE43-98CE-79F4C06BE44E}" srcOrd="1" destOrd="0" presId="urn:microsoft.com/office/officeart/2005/8/layout/vProcess5"/>
    <dgm:cxn modelId="{BD2F1A54-71DF-4620-8F03-7E9A080A17CE}" srcId="{AB9AA593-8EE4-46BA-8EDE-2A12A61102C4}" destId="{8AE40896-9803-4BC7-A509-5FABBFE35B08}" srcOrd="3" destOrd="0" parTransId="{447E8D93-0598-44EA-92B4-25E76754C37F}" sibTransId="{97EFE78C-6573-4605-BFBD-734032A5E5D2}"/>
    <dgm:cxn modelId="{556AA465-D5ED-4D44-8DD6-2A88B1A14E60}" type="presOf" srcId="{9E5360D1-BD33-41DB-88DA-06049F6BF325}" destId="{1A572DD4-4AA3-E540-A6D3-B69EA2E499C6}" srcOrd="1" destOrd="0" presId="urn:microsoft.com/office/officeart/2005/8/layout/vProcess5"/>
    <dgm:cxn modelId="{321BCC8D-7355-4444-8620-5F945B6C4E98}" srcId="{AB9AA593-8EE4-46BA-8EDE-2A12A61102C4}" destId="{9E5360D1-BD33-41DB-88DA-06049F6BF325}" srcOrd="1" destOrd="0" parTransId="{498DC7B7-E7EC-489D-A579-F530B7FCF688}" sibTransId="{BE1160EE-8D17-4E11-BD60-230E44DE8F4F}"/>
    <dgm:cxn modelId="{1F150392-65B0-524C-BCEC-CDAFD7C3B735}" type="presOf" srcId="{993BB3FA-2F00-44A4-B3B9-24B92983DF9D}" destId="{195559FE-AFBB-804E-BAE4-FDF9E1E0E97C}" srcOrd="0" destOrd="0" presId="urn:microsoft.com/office/officeart/2005/8/layout/vProcess5"/>
    <dgm:cxn modelId="{03B53E9D-088C-4A24-99FB-B447D4ED44C3}" srcId="{AB9AA593-8EE4-46BA-8EDE-2A12A61102C4}" destId="{993BB3FA-2F00-44A4-B3B9-24B92983DF9D}" srcOrd="2" destOrd="0" parTransId="{DF32772F-2C0A-4548-B98D-A0ED793000C1}" sibTransId="{35968CD6-1CF3-4417-A61B-BE0E68856004}"/>
    <dgm:cxn modelId="{40CC469E-47E3-3249-9EE2-A1384287A9BB}" type="presOf" srcId="{AB9AA593-8EE4-46BA-8EDE-2A12A61102C4}" destId="{8B3BAA75-064D-604F-97FF-1325C2459BD4}" srcOrd="0" destOrd="0" presId="urn:microsoft.com/office/officeart/2005/8/layout/vProcess5"/>
    <dgm:cxn modelId="{B41414AC-805A-084C-AF0D-C753D1520896}" type="presOf" srcId="{BE1160EE-8D17-4E11-BD60-230E44DE8F4F}" destId="{50B0EAA1-76D0-144D-8DB2-30B3E78B960A}" srcOrd="0" destOrd="0" presId="urn:microsoft.com/office/officeart/2005/8/layout/vProcess5"/>
    <dgm:cxn modelId="{B4E0EDBD-A456-402B-864F-8E049B545C28}" srcId="{AB9AA593-8EE4-46BA-8EDE-2A12A61102C4}" destId="{526C446F-F8DC-46FB-9BB8-E61772E9E7FE}" srcOrd="0" destOrd="0" parTransId="{E4DB8381-05C8-4F87-A0B2-B31B02DF9D75}" sibTransId="{91CE29F1-7535-4F86-A418-56E3E82BCC08}"/>
    <dgm:cxn modelId="{A9EB9DCA-B9F4-894A-80F2-4379C48C0012}" type="presOf" srcId="{8AE40896-9803-4BC7-A509-5FABBFE35B08}" destId="{43D228AA-1A11-1A40-9079-AF5709339BD7}" srcOrd="1" destOrd="0" presId="urn:microsoft.com/office/officeart/2005/8/layout/vProcess5"/>
    <dgm:cxn modelId="{454A69CC-74C5-F340-AF29-11B36A55CBE0}" type="presOf" srcId="{8AE40896-9803-4BC7-A509-5FABBFE35B08}" destId="{F0F57B0A-6C19-BC41-9B01-252F075D085F}" srcOrd="0" destOrd="0" presId="urn:microsoft.com/office/officeart/2005/8/layout/vProcess5"/>
    <dgm:cxn modelId="{0D5B4BED-58EC-8649-8588-8BBBD1971685}" type="presOf" srcId="{91CE29F1-7535-4F86-A418-56E3E82BCC08}" destId="{F15CD37E-DE0C-8C48-B5C6-79319A0E0EFB}" srcOrd="0" destOrd="0" presId="urn:microsoft.com/office/officeart/2005/8/layout/vProcess5"/>
    <dgm:cxn modelId="{0523DBEF-A103-2B41-937B-B5AA3D7DB559}" type="presOf" srcId="{526C446F-F8DC-46FB-9BB8-E61772E9E7FE}" destId="{16666B4D-F69C-674D-8E15-CBA1E59EF3DE}" srcOrd="0" destOrd="0" presId="urn:microsoft.com/office/officeart/2005/8/layout/vProcess5"/>
    <dgm:cxn modelId="{BC8A91C0-1F3E-854E-9E8F-A922E153D8C4}" type="presParOf" srcId="{8B3BAA75-064D-604F-97FF-1325C2459BD4}" destId="{A3FE52AB-D711-454F-AC58-2B02079B2F20}" srcOrd="0" destOrd="0" presId="urn:microsoft.com/office/officeart/2005/8/layout/vProcess5"/>
    <dgm:cxn modelId="{A4BB92F7-7459-304F-A591-758887904298}" type="presParOf" srcId="{8B3BAA75-064D-604F-97FF-1325C2459BD4}" destId="{16666B4D-F69C-674D-8E15-CBA1E59EF3DE}" srcOrd="1" destOrd="0" presId="urn:microsoft.com/office/officeart/2005/8/layout/vProcess5"/>
    <dgm:cxn modelId="{ABD8B3B2-2AF2-254E-88CD-DDEDDB1BB506}" type="presParOf" srcId="{8B3BAA75-064D-604F-97FF-1325C2459BD4}" destId="{253E6859-B710-F642-B82A-2E095B8A0F43}" srcOrd="2" destOrd="0" presId="urn:microsoft.com/office/officeart/2005/8/layout/vProcess5"/>
    <dgm:cxn modelId="{E8F90262-BA7B-3A42-A2DF-13D4D53EAFC5}" type="presParOf" srcId="{8B3BAA75-064D-604F-97FF-1325C2459BD4}" destId="{195559FE-AFBB-804E-BAE4-FDF9E1E0E97C}" srcOrd="3" destOrd="0" presId="urn:microsoft.com/office/officeart/2005/8/layout/vProcess5"/>
    <dgm:cxn modelId="{8C52D8A7-3CEB-7443-A016-9C73C19952EE}" type="presParOf" srcId="{8B3BAA75-064D-604F-97FF-1325C2459BD4}" destId="{F0F57B0A-6C19-BC41-9B01-252F075D085F}" srcOrd="4" destOrd="0" presId="urn:microsoft.com/office/officeart/2005/8/layout/vProcess5"/>
    <dgm:cxn modelId="{12FE4A92-CAEB-4E46-94ED-0F832B4D1441}" type="presParOf" srcId="{8B3BAA75-064D-604F-97FF-1325C2459BD4}" destId="{F15CD37E-DE0C-8C48-B5C6-79319A0E0EFB}" srcOrd="5" destOrd="0" presId="urn:microsoft.com/office/officeart/2005/8/layout/vProcess5"/>
    <dgm:cxn modelId="{BF2A5046-C9C0-E643-B93D-B7E24C8B769E}" type="presParOf" srcId="{8B3BAA75-064D-604F-97FF-1325C2459BD4}" destId="{50B0EAA1-76D0-144D-8DB2-30B3E78B960A}" srcOrd="6" destOrd="0" presId="urn:microsoft.com/office/officeart/2005/8/layout/vProcess5"/>
    <dgm:cxn modelId="{5FEF89E3-F298-594C-AA1A-5D720F87B57D}" type="presParOf" srcId="{8B3BAA75-064D-604F-97FF-1325C2459BD4}" destId="{7A289531-130F-F34C-A4C9-4584F192EC71}" srcOrd="7" destOrd="0" presId="urn:microsoft.com/office/officeart/2005/8/layout/vProcess5"/>
    <dgm:cxn modelId="{1F65DAA1-F233-0C4F-82E9-E2B41D80C42A}" type="presParOf" srcId="{8B3BAA75-064D-604F-97FF-1325C2459BD4}" destId="{70E7EF83-A92A-AE43-98CE-79F4C06BE44E}" srcOrd="8" destOrd="0" presId="urn:microsoft.com/office/officeart/2005/8/layout/vProcess5"/>
    <dgm:cxn modelId="{027899E0-BDA1-0349-ADE0-A2D2241BF431}" type="presParOf" srcId="{8B3BAA75-064D-604F-97FF-1325C2459BD4}" destId="{1A572DD4-4AA3-E540-A6D3-B69EA2E499C6}" srcOrd="9" destOrd="0" presId="urn:microsoft.com/office/officeart/2005/8/layout/vProcess5"/>
    <dgm:cxn modelId="{94C8D21F-7F61-6343-B82C-C113D117ACAD}" type="presParOf" srcId="{8B3BAA75-064D-604F-97FF-1325C2459BD4}" destId="{FD4611F0-341B-8F48-83C7-7D2AFE7265AA}" srcOrd="10" destOrd="0" presId="urn:microsoft.com/office/officeart/2005/8/layout/vProcess5"/>
    <dgm:cxn modelId="{7FD0C0E9-9138-2B4A-93E7-761393095F51}" type="presParOf" srcId="{8B3BAA75-064D-604F-97FF-1325C2459BD4}" destId="{43D228AA-1A11-1A40-9079-AF5709339BD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313E23-24A6-4063-AED4-CA89F5870AE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146D49-58D4-49E8-8297-F96AB74238B1}">
      <dgm:prSet custT="1"/>
      <dgm:spPr/>
      <dgm:t>
        <a:bodyPr/>
        <a:lstStyle/>
        <a:p>
          <a:r>
            <a:rPr lang="en-US" sz="2000" b="1"/>
            <a:t>Import the required packages</a:t>
          </a:r>
          <a:endParaRPr lang="en-US" sz="2000" b="1" dirty="0"/>
        </a:p>
      </dgm:t>
    </dgm:pt>
    <dgm:pt modelId="{4E775555-1A68-43FA-A99B-991EA2721A74}" type="parTrans" cxnId="{465A533F-D8F0-46E6-9294-ADE5C99F6C0A}">
      <dgm:prSet/>
      <dgm:spPr/>
      <dgm:t>
        <a:bodyPr/>
        <a:lstStyle/>
        <a:p>
          <a:endParaRPr lang="en-US"/>
        </a:p>
      </dgm:t>
    </dgm:pt>
    <dgm:pt modelId="{FB08B314-125E-4208-BACD-D1345D869AC9}" type="sibTrans" cxnId="{465A533F-D8F0-46E6-9294-ADE5C99F6C0A}">
      <dgm:prSet/>
      <dgm:spPr/>
      <dgm:t>
        <a:bodyPr/>
        <a:lstStyle/>
        <a:p>
          <a:endParaRPr lang="en-US"/>
        </a:p>
      </dgm:t>
    </dgm:pt>
    <dgm:pt modelId="{909D126D-A54F-43E7-ADF8-9C09BFD0CC80}">
      <dgm:prSet custT="1"/>
      <dgm:spPr/>
      <dgm:t>
        <a:bodyPr/>
        <a:lstStyle/>
        <a:p>
          <a:r>
            <a:rPr lang="en-US" sz="2000" b="1"/>
            <a:t>Set up the basic URL</a:t>
          </a:r>
          <a:endParaRPr lang="en-US" sz="2000" b="1" dirty="0"/>
        </a:p>
      </dgm:t>
    </dgm:pt>
    <dgm:pt modelId="{6C207BCB-7A4B-4845-8922-378CC40BFA5B}" type="parTrans" cxnId="{13E01406-09C1-44F0-BD8F-F0752EE4AE48}">
      <dgm:prSet/>
      <dgm:spPr/>
      <dgm:t>
        <a:bodyPr/>
        <a:lstStyle/>
        <a:p>
          <a:endParaRPr lang="en-US"/>
        </a:p>
      </dgm:t>
    </dgm:pt>
    <dgm:pt modelId="{EEB3C732-5F78-4603-935A-5478C0066FFA}" type="sibTrans" cxnId="{13E01406-09C1-44F0-BD8F-F0752EE4AE48}">
      <dgm:prSet/>
      <dgm:spPr/>
      <dgm:t>
        <a:bodyPr/>
        <a:lstStyle/>
        <a:p>
          <a:endParaRPr lang="en-US"/>
        </a:p>
      </dgm:t>
    </dgm:pt>
    <dgm:pt modelId="{C35689CF-1324-4E83-845C-EF9E9CF6525C}">
      <dgm:prSet custT="1"/>
      <dgm:spPr/>
      <dgm:t>
        <a:bodyPr/>
        <a:lstStyle/>
        <a:p>
          <a:r>
            <a:rPr lang="en-US" sz="2000" b="1"/>
            <a:t>Define a HTML Parser class</a:t>
          </a:r>
          <a:endParaRPr lang="en-US" sz="2000" b="1" dirty="0"/>
        </a:p>
      </dgm:t>
    </dgm:pt>
    <dgm:pt modelId="{7EB02B30-FEBC-4FC1-B0A2-0D2404ED1D38}" type="parTrans" cxnId="{76DFF335-A7A7-4E7F-A88E-6A90A7918754}">
      <dgm:prSet/>
      <dgm:spPr/>
      <dgm:t>
        <a:bodyPr/>
        <a:lstStyle/>
        <a:p>
          <a:endParaRPr lang="en-US"/>
        </a:p>
      </dgm:t>
    </dgm:pt>
    <dgm:pt modelId="{822DBD3E-5199-4967-8F16-6EDE0E863BBA}" type="sibTrans" cxnId="{76DFF335-A7A7-4E7F-A88E-6A90A7918754}">
      <dgm:prSet/>
      <dgm:spPr/>
      <dgm:t>
        <a:bodyPr/>
        <a:lstStyle/>
        <a:p>
          <a:endParaRPr lang="en-US"/>
        </a:p>
      </dgm:t>
    </dgm:pt>
    <dgm:pt modelId="{3AA16D94-67D5-4353-B162-4F771CC2108F}">
      <dgm:prSet custT="1"/>
      <dgm:spPr/>
      <dgm:t>
        <a:bodyPr/>
        <a:lstStyle/>
        <a:p>
          <a:r>
            <a:rPr lang="en-US" sz="2000" b="1"/>
            <a:t>The crawler will start from the root URL passed in the code. We are using BFS algorithm here.</a:t>
          </a:r>
          <a:endParaRPr lang="en-US" dirty="0"/>
        </a:p>
      </dgm:t>
    </dgm:pt>
    <dgm:pt modelId="{C0D4499C-A925-45F8-9F92-5C47AFE719BA}" type="parTrans" cxnId="{13F9011A-9B04-49CD-B50C-E528A57CEE10}">
      <dgm:prSet/>
      <dgm:spPr/>
      <dgm:t>
        <a:bodyPr/>
        <a:lstStyle/>
        <a:p>
          <a:endParaRPr lang="en-US"/>
        </a:p>
      </dgm:t>
    </dgm:pt>
    <dgm:pt modelId="{EFC70016-8609-4C5E-99C3-1FFF2027E242}" type="sibTrans" cxnId="{13F9011A-9B04-49CD-B50C-E528A57CEE10}">
      <dgm:prSet/>
      <dgm:spPr/>
      <dgm:t>
        <a:bodyPr/>
        <a:lstStyle/>
        <a:p>
          <a:endParaRPr lang="en-US"/>
        </a:p>
      </dgm:t>
    </dgm:pt>
    <dgm:pt modelId="{98F9ABA1-8086-42E8-B360-6E67D6C4C870}">
      <dgm:prSet custT="1"/>
      <dgm:spPr/>
      <dgm:t>
        <a:bodyPr/>
        <a:lstStyle/>
        <a:p>
          <a:r>
            <a:rPr lang="en-US" sz="2000" b="1"/>
            <a:t>Visit each page recursively.</a:t>
          </a:r>
          <a:endParaRPr lang="en-US" dirty="0"/>
        </a:p>
      </dgm:t>
    </dgm:pt>
    <dgm:pt modelId="{C1A52524-AFE0-431E-B221-A93BADCB91E7}" type="parTrans" cxnId="{D1ED9273-529D-4E22-8EC0-711ED5DE1526}">
      <dgm:prSet/>
      <dgm:spPr/>
      <dgm:t>
        <a:bodyPr/>
        <a:lstStyle/>
        <a:p>
          <a:endParaRPr lang="en-US"/>
        </a:p>
      </dgm:t>
    </dgm:pt>
    <dgm:pt modelId="{76565656-EB8C-4054-A365-B47F1D42FEA7}" type="sibTrans" cxnId="{D1ED9273-529D-4E22-8EC0-711ED5DE1526}">
      <dgm:prSet/>
      <dgm:spPr/>
      <dgm:t>
        <a:bodyPr/>
        <a:lstStyle/>
        <a:p>
          <a:endParaRPr lang="en-US"/>
        </a:p>
      </dgm:t>
    </dgm:pt>
    <dgm:pt modelId="{670E6029-B776-40AE-AB11-665985D4D20F}">
      <dgm:prSet custT="1"/>
      <dgm:spPr/>
      <dgm:t>
        <a:bodyPr/>
        <a:lstStyle/>
        <a:p>
          <a:r>
            <a:rPr lang="en-US" sz="2000" b="1"/>
            <a:t>Find additional links and visit those pages as well (until they have the same root domain). </a:t>
          </a:r>
          <a:endParaRPr lang="en-US" sz="2000" b="1" dirty="0"/>
        </a:p>
      </dgm:t>
    </dgm:pt>
    <dgm:pt modelId="{14D8DADE-AD9D-4307-9B23-61E6F9EE3249}" type="parTrans" cxnId="{1F3996AD-2FDF-413A-B560-0D4E7DC743D8}">
      <dgm:prSet/>
      <dgm:spPr/>
      <dgm:t>
        <a:bodyPr/>
        <a:lstStyle/>
        <a:p>
          <a:endParaRPr lang="en-US"/>
        </a:p>
      </dgm:t>
    </dgm:pt>
    <dgm:pt modelId="{34A2E8A3-7284-4C8C-866C-D87CD7A858E6}" type="sibTrans" cxnId="{1F3996AD-2FDF-413A-B560-0D4E7DC743D8}">
      <dgm:prSet/>
      <dgm:spPr/>
      <dgm:t>
        <a:bodyPr/>
        <a:lstStyle/>
        <a:p>
          <a:endParaRPr lang="en-US"/>
        </a:p>
      </dgm:t>
    </dgm:pt>
    <dgm:pt modelId="{BD35787E-F9BB-BC4B-917F-C80E7CDDB603}" type="pres">
      <dgm:prSet presAssocID="{42313E23-24A6-4063-AED4-CA89F5870AE6}" presName="vert0" presStyleCnt="0">
        <dgm:presLayoutVars>
          <dgm:dir/>
          <dgm:animOne val="branch"/>
          <dgm:animLvl val="lvl"/>
        </dgm:presLayoutVars>
      </dgm:prSet>
      <dgm:spPr/>
    </dgm:pt>
    <dgm:pt modelId="{1E3ADBB6-25D3-284E-8722-E435DFFCA494}" type="pres">
      <dgm:prSet presAssocID="{BC146D49-58D4-49E8-8297-F96AB74238B1}" presName="thickLine" presStyleLbl="alignNode1" presStyleIdx="0" presStyleCnt="6"/>
      <dgm:spPr/>
    </dgm:pt>
    <dgm:pt modelId="{3664E757-9253-1F41-8260-FC54A5F8B2C7}" type="pres">
      <dgm:prSet presAssocID="{BC146D49-58D4-49E8-8297-F96AB74238B1}" presName="horz1" presStyleCnt="0"/>
      <dgm:spPr/>
    </dgm:pt>
    <dgm:pt modelId="{E01522A2-C6A1-A948-B310-57BB3E3C437D}" type="pres">
      <dgm:prSet presAssocID="{BC146D49-58D4-49E8-8297-F96AB74238B1}" presName="tx1" presStyleLbl="revTx" presStyleIdx="0" presStyleCnt="6"/>
      <dgm:spPr/>
    </dgm:pt>
    <dgm:pt modelId="{D7AAB6EA-E41F-D246-BF8B-B17E250E5D37}" type="pres">
      <dgm:prSet presAssocID="{BC146D49-58D4-49E8-8297-F96AB74238B1}" presName="vert1" presStyleCnt="0"/>
      <dgm:spPr/>
    </dgm:pt>
    <dgm:pt modelId="{06FEAA15-7A60-344D-BD6C-C7F7871AF362}" type="pres">
      <dgm:prSet presAssocID="{909D126D-A54F-43E7-ADF8-9C09BFD0CC80}" presName="thickLine" presStyleLbl="alignNode1" presStyleIdx="1" presStyleCnt="6"/>
      <dgm:spPr/>
    </dgm:pt>
    <dgm:pt modelId="{09515FF3-05E1-2B4C-AB93-7E4C8DE89E07}" type="pres">
      <dgm:prSet presAssocID="{909D126D-A54F-43E7-ADF8-9C09BFD0CC80}" presName="horz1" presStyleCnt="0"/>
      <dgm:spPr/>
    </dgm:pt>
    <dgm:pt modelId="{27A016DA-1FC4-FD45-829E-84D9EE80DF4A}" type="pres">
      <dgm:prSet presAssocID="{909D126D-A54F-43E7-ADF8-9C09BFD0CC80}" presName="tx1" presStyleLbl="revTx" presStyleIdx="1" presStyleCnt="6"/>
      <dgm:spPr/>
    </dgm:pt>
    <dgm:pt modelId="{79D0B95A-671B-D249-8C62-B1C6DE967AD4}" type="pres">
      <dgm:prSet presAssocID="{909D126D-A54F-43E7-ADF8-9C09BFD0CC80}" presName="vert1" presStyleCnt="0"/>
      <dgm:spPr/>
    </dgm:pt>
    <dgm:pt modelId="{9638B4F0-D195-B14B-8879-2FB6E2864DF7}" type="pres">
      <dgm:prSet presAssocID="{C35689CF-1324-4E83-845C-EF9E9CF6525C}" presName="thickLine" presStyleLbl="alignNode1" presStyleIdx="2" presStyleCnt="6"/>
      <dgm:spPr/>
    </dgm:pt>
    <dgm:pt modelId="{B1E2659A-B146-CC48-841D-0F532EEF14B8}" type="pres">
      <dgm:prSet presAssocID="{C35689CF-1324-4E83-845C-EF9E9CF6525C}" presName="horz1" presStyleCnt="0"/>
      <dgm:spPr/>
    </dgm:pt>
    <dgm:pt modelId="{284ADC69-DADD-144E-88D9-70181D3BE3A7}" type="pres">
      <dgm:prSet presAssocID="{C35689CF-1324-4E83-845C-EF9E9CF6525C}" presName="tx1" presStyleLbl="revTx" presStyleIdx="2" presStyleCnt="6"/>
      <dgm:spPr/>
    </dgm:pt>
    <dgm:pt modelId="{BC5B1FAD-A2A5-0648-93B4-99C22DF1BC29}" type="pres">
      <dgm:prSet presAssocID="{C35689CF-1324-4E83-845C-EF9E9CF6525C}" presName="vert1" presStyleCnt="0"/>
      <dgm:spPr/>
    </dgm:pt>
    <dgm:pt modelId="{8AC5581A-AAE7-4843-AA8B-33B370D1D448}" type="pres">
      <dgm:prSet presAssocID="{3AA16D94-67D5-4353-B162-4F771CC2108F}" presName="thickLine" presStyleLbl="alignNode1" presStyleIdx="3" presStyleCnt="6"/>
      <dgm:spPr/>
    </dgm:pt>
    <dgm:pt modelId="{22032A80-8840-7140-A7E1-78E0B16DF7E3}" type="pres">
      <dgm:prSet presAssocID="{3AA16D94-67D5-4353-B162-4F771CC2108F}" presName="horz1" presStyleCnt="0"/>
      <dgm:spPr/>
    </dgm:pt>
    <dgm:pt modelId="{84BE1CB3-2A56-D144-9746-E57DAB323007}" type="pres">
      <dgm:prSet presAssocID="{3AA16D94-67D5-4353-B162-4F771CC2108F}" presName="tx1" presStyleLbl="revTx" presStyleIdx="3" presStyleCnt="6"/>
      <dgm:spPr/>
    </dgm:pt>
    <dgm:pt modelId="{AE6E0FC7-273E-984B-AA43-8C9CF6223CB6}" type="pres">
      <dgm:prSet presAssocID="{3AA16D94-67D5-4353-B162-4F771CC2108F}" presName="vert1" presStyleCnt="0"/>
      <dgm:spPr/>
    </dgm:pt>
    <dgm:pt modelId="{D93D5CA8-2AC0-7046-8644-A25BF72ADD99}" type="pres">
      <dgm:prSet presAssocID="{98F9ABA1-8086-42E8-B360-6E67D6C4C870}" presName="thickLine" presStyleLbl="alignNode1" presStyleIdx="4" presStyleCnt="6"/>
      <dgm:spPr/>
    </dgm:pt>
    <dgm:pt modelId="{AEF16B3F-5383-2944-B9C6-EA1A85EEC705}" type="pres">
      <dgm:prSet presAssocID="{98F9ABA1-8086-42E8-B360-6E67D6C4C870}" presName="horz1" presStyleCnt="0"/>
      <dgm:spPr/>
    </dgm:pt>
    <dgm:pt modelId="{9C2442AB-6BAE-1A40-8EFF-2CAC8CC15E33}" type="pres">
      <dgm:prSet presAssocID="{98F9ABA1-8086-42E8-B360-6E67D6C4C870}" presName="tx1" presStyleLbl="revTx" presStyleIdx="4" presStyleCnt="6"/>
      <dgm:spPr/>
    </dgm:pt>
    <dgm:pt modelId="{E45B8BFC-3AE8-1143-A355-D0C69EB4306B}" type="pres">
      <dgm:prSet presAssocID="{98F9ABA1-8086-42E8-B360-6E67D6C4C870}" presName="vert1" presStyleCnt="0"/>
      <dgm:spPr/>
    </dgm:pt>
    <dgm:pt modelId="{D976942E-BD0B-584D-B504-D2DED5E91B6C}" type="pres">
      <dgm:prSet presAssocID="{670E6029-B776-40AE-AB11-665985D4D20F}" presName="thickLine" presStyleLbl="alignNode1" presStyleIdx="5" presStyleCnt="6"/>
      <dgm:spPr/>
    </dgm:pt>
    <dgm:pt modelId="{3EF4E7F8-DF94-BA4C-A5B3-7257E96547FA}" type="pres">
      <dgm:prSet presAssocID="{670E6029-B776-40AE-AB11-665985D4D20F}" presName="horz1" presStyleCnt="0"/>
      <dgm:spPr/>
    </dgm:pt>
    <dgm:pt modelId="{659E583E-3245-F34C-8441-D5601A5C8D2D}" type="pres">
      <dgm:prSet presAssocID="{670E6029-B776-40AE-AB11-665985D4D20F}" presName="tx1" presStyleLbl="revTx" presStyleIdx="5" presStyleCnt="6"/>
      <dgm:spPr/>
    </dgm:pt>
    <dgm:pt modelId="{662A992C-283F-A541-B060-DB22347538EF}" type="pres">
      <dgm:prSet presAssocID="{670E6029-B776-40AE-AB11-665985D4D20F}" presName="vert1" presStyleCnt="0"/>
      <dgm:spPr/>
    </dgm:pt>
  </dgm:ptLst>
  <dgm:cxnLst>
    <dgm:cxn modelId="{13E01406-09C1-44F0-BD8F-F0752EE4AE48}" srcId="{42313E23-24A6-4063-AED4-CA89F5870AE6}" destId="{909D126D-A54F-43E7-ADF8-9C09BFD0CC80}" srcOrd="1" destOrd="0" parTransId="{6C207BCB-7A4B-4845-8922-378CC40BFA5B}" sibTransId="{EEB3C732-5F78-4603-935A-5478C0066FFA}"/>
    <dgm:cxn modelId="{13F9011A-9B04-49CD-B50C-E528A57CEE10}" srcId="{42313E23-24A6-4063-AED4-CA89F5870AE6}" destId="{3AA16D94-67D5-4353-B162-4F771CC2108F}" srcOrd="3" destOrd="0" parTransId="{C0D4499C-A925-45F8-9F92-5C47AFE719BA}" sibTransId="{EFC70016-8609-4C5E-99C3-1FFF2027E242}"/>
    <dgm:cxn modelId="{76DFF335-A7A7-4E7F-A88E-6A90A7918754}" srcId="{42313E23-24A6-4063-AED4-CA89F5870AE6}" destId="{C35689CF-1324-4E83-845C-EF9E9CF6525C}" srcOrd="2" destOrd="0" parTransId="{7EB02B30-FEBC-4FC1-B0A2-0D2404ED1D38}" sibTransId="{822DBD3E-5199-4967-8F16-6EDE0E863BBA}"/>
    <dgm:cxn modelId="{B5109038-4E8D-1449-9A0A-5603039B8C45}" type="presOf" srcId="{670E6029-B776-40AE-AB11-665985D4D20F}" destId="{659E583E-3245-F34C-8441-D5601A5C8D2D}" srcOrd="0" destOrd="0" presId="urn:microsoft.com/office/officeart/2008/layout/LinedList"/>
    <dgm:cxn modelId="{465A533F-D8F0-46E6-9294-ADE5C99F6C0A}" srcId="{42313E23-24A6-4063-AED4-CA89F5870AE6}" destId="{BC146D49-58D4-49E8-8297-F96AB74238B1}" srcOrd="0" destOrd="0" parTransId="{4E775555-1A68-43FA-A99B-991EA2721A74}" sibTransId="{FB08B314-125E-4208-BACD-D1345D869AC9}"/>
    <dgm:cxn modelId="{2D06175D-B968-E446-8F80-7EFC73CCB8E0}" type="presOf" srcId="{BC146D49-58D4-49E8-8297-F96AB74238B1}" destId="{E01522A2-C6A1-A948-B310-57BB3E3C437D}" srcOrd="0" destOrd="0" presId="urn:microsoft.com/office/officeart/2008/layout/LinedList"/>
    <dgm:cxn modelId="{D1ED9273-529D-4E22-8EC0-711ED5DE1526}" srcId="{42313E23-24A6-4063-AED4-CA89F5870AE6}" destId="{98F9ABA1-8086-42E8-B360-6E67D6C4C870}" srcOrd="4" destOrd="0" parTransId="{C1A52524-AFE0-431E-B221-A93BADCB91E7}" sibTransId="{76565656-EB8C-4054-A365-B47F1D42FEA7}"/>
    <dgm:cxn modelId="{01E4AD7A-BEAF-AA49-8E18-794A5B2B3F84}" type="presOf" srcId="{3AA16D94-67D5-4353-B162-4F771CC2108F}" destId="{84BE1CB3-2A56-D144-9746-E57DAB323007}" srcOrd="0" destOrd="0" presId="urn:microsoft.com/office/officeart/2008/layout/LinedList"/>
    <dgm:cxn modelId="{0C1CD585-8649-FA47-A109-9A792E578A4A}" type="presOf" srcId="{909D126D-A54F-43E7-ADF8-9C09BFD0CC80}" destId="{27A016DA-1FC4-FD45-829E-84D9EE80DF4A}" srcOrd="0" destOrd="0" presId="urn:microsoft.com/office/officeart/2008/layout/LinedList"/>
    <dgm:cxn modelId="{9F1F2F8A-4ED1-754F-AA0A-74A44F051AC1}" type="presOf" srcId="{98F9ABA1-8086-42E8-B360-6E67D6C4C870}" destId="{9C2442AB-6BAE-1A40-8EFF-2CAC8CC15E33}" srcOrd="0" destOrd="0" presId="urn:microsoft.com/office/officeart/2008/layout/LinedList"/>
    <dgm:cxn modelId="{1F3996AD-2FDF-413A-B560-0D4E7DC743D8}" srcId="{42313E23-24A6-4063-AED4-CA89F5870AE6}" destId="{670E6029-B776-40AE-AB11-665985D4D20F}" srcOrd="5" destOrd="0" parTransId="{14D8DADE-AD9D-4307-9B23-61E6F9EE3249}" sibTransId="{34A2E8A3-7284-4C8C-866C-D87CD7A858E6}"/>
    <dgm:cxn modelId="{A9F190AF-FD9D-4649-B2B7-AA03A669497F}" type="presOf" srcId="{42313E23-24A6-4063-AED4-CA89F5870AE6}" destId="{BD35787E-F9BB-BC4B-917F-C80E7CDDB603}" srcOrd="0" destOrd="0" presId="urn:microsoft.com/office/officeart/2008/layout/LinedList"/>
    <dgm:cxn modelId="{FC3BFDBD-C2F1-5A4C-9718-70396552612C}" type="presOf" srcId="{C35689CF-1324-4E83-845C-EF9E9CF6525C}" destId="{284ADC69-DADD-144E-88D9-70181D3BE3A7}" srcOrd="0" destOrd="0" presId="urn:microsoft.com/office/officeart/2008/layout/LinedList"/>
    <dgm:cxn modelId="{00F4BCEB-4065-5742-90D9-8E5FD6D53D8A}" type="presParOf" srcId="{BD35787E-F9BB-BC4B-917F-C80E7CDDB603}" destId="{1E3ADBB6-25D3-284E-8722-E435DFFCA494}" srcOrd="0" destOrd="0" presId="urn:microsoft.com/office/officeart/2008/layout/LinedList"/>
    <dgm:cxn modelId="{547043AC-53BB-6A43-A88A-10D735401986}" type="presParOf" srcId="{BD35787E-F9BB-BC4B-917F-C80E7CDDB603}" destId="{3664E757-9253-1F41-8260-FC54A5F8B2C7}" srcOrd="1" destOrd="0" presId="urn:microsoft.com/office/officeart/2008/layout/LinedList"/>
    <dgm:cxn modelId="{175F40F5-B55D-F24D-8B0F-A91D0A0D2692}" type="presParOf" srcId="{3664E757-9253-1F41-8260-FC54A5F8B2C7}" destId="{E01522A2-C6A1-A948-B310-57BB3E3C437D}" srcOrd="0" destOrd="0" presId="urn:microsoft.com/office/officeart/2008/layout/LinedList"/>
    <dgm:cxn modelId="{A3C3C5DC-BE6D-784D-A8CD-956CD5B7DB2C}" type="presParOf" srcId="{3664E757-9253-1F41-8260-FC54A5F8B2C7}" destId="{D7AAB6EA-E41F-D246-BF8B-B17E250E5D37}" srcOrd="1" destOrd="0" presId="urn:microsoft.com/office/officeart/2008/layout/LinedList"/>
    <dgm:cxn modelId="{31067B14-B88A-1D44-BD94-088D4BAB42D5}" type="presParOf" srcId="{BD35787E-F9BB-BC4B-917F-C80E7CDDB603}" destId="{06FEAA15-7A60-344D-BD6C-C7F7871AF362}" srcOrd="2" destOrd="0" presId="urn:microsoft.com/office/officeart/2008/layout/LinedList"/>
    <dgm:cxn modelId="{E0278B9A-6D53-9842-BDD3-1717F15BF977}" type="presParOf" srcId="{BD35787E-F9BB-BC4B-917F-C80E7CDDB603}" destId="{09515FF3-05E1-2B4C-AB93-7E4C8DE89E07}" srcOrd="3" destOrd="0" presId="urn:microsoft.com/office/officeart/2008/layout/LinedList"/>
    <dgm:cxn modelId="{FE5B43B2-59F2-F844-9360-BC779F7A1392}" type="presParOf" srcId="{09515FF3-05E1-2B4C-AB93-7E4C8DE89E07}" destId="{27A016DA-1FC4-FD45-829E-84D9EE80DF4A}" srcOrd="0" destOrd="0" presId="urn:microsoft.com/office/officeart/2008/layout/LinedList"/>
    <dgm:cxn modelId="{4C3C81F5-EDA7-6545-A11B-2DA93BAF4AB1}" type="presParOf" srcId="{09515FF3-05E1-2B4C-AB93-7E4C8DE89E07}" destId="{79D0B95A-671B-D249-8C62-B1C6DE967AD4}" srcOrd="1" destOrd="0" presId="urn:microsoft.com/office/officeart/2008/layout/LinedList"/>
    <dgm:cxn modelId="{725E7BAE-D46E-B246-8980-D044022CCD07}" type="presParOf" srcId="{BD35787E-F9BB-BC4B-917F-C80E7CDDB603}" destId="{9638B4F0-D195-B14B-8879-2FB6E2864DF7}" srcOrd="4" destOrd="0" presId="urn:microsoft.com/office/officeart/2008/layout/LinedList"/>
    <dgm:cxn modelId="{618F1636-5471-7641-AA51-63F1C4FD6AC3}" type="presParOf" srcId="{BD35787E-F9BB-BC4B-917F-C80E7CDDB603}" destId="{B1E2659A-B146-CC48-841D-0F532EEF14B8}" srcOrd="5" destOrd="0" presId="urn:microsoft.com/office/officeart/2008/layout/LinedList"/>
    <dgm:cxn modelId="{213FF86F-E1CB-7542-A072-2E7B6F27AEB0}" type="presParOf" srcId="{B1E2659A-B146-CC48-841D-0F532EEF14B8}" destId="{284ADC69-DADD-144E-88D9-70181D3BE3A7}" srcOrd="0" destOrd="0" presId="urn:microsoft.com/office/officeart/2008/layout/LinedList"/>
    <dgm:cxn modelId="{65D2A12B-EE6E-D544-9F74-586B7D189EA3}" type="presParOf" srcId="{B1E2659A-B146-CC48-841D-0F532EEF14B8}" destId="{BC5B1FAD-A2A5-0648-93B4-99C22DF1BC29}" srcOrd="1" destOrd="0" presId="urn:microsoft.com/office/officeart/2008/layout/LinedList"/>
    <dgm:cxn modelId="{FB6A8D2A-DCE7-B041-A2DA-1237FA8E5A50}" type="presParOf" srcId="{BD35787E-F9BB-BC4B-917F-C80E7CDDB603}" destId="{8AC5581A-AAE7-4843-AA8B-33B370D1D448}" srcOrd="6" destOrd="0" presId="urn:microsoft.com/office/officeart/2008/layout/LinedList"/>
    <dgm:cxn modelId="{5F52C6B5-9644-D847-96D6-0622086ACD2E}" type="presParOf" srcId="{BD35787E-F9BB-BC4B-917F-C80E7CDDB603}" destId="{22032A80-8840-7140-A7E1-78E0B16DF7E3}" srcOrd="7" destOrd="0" presId="urn:microsoft.com/office/officeart/2008/layout/LinedList"/>
    <dgm:cxn modelId="{B61CC44C-EA20-C84E-8980-111FB78E6DA5}" type="presParOf" srcId="{22032A80-8840-7140-A7E1-78E0B16DF7E3}" destId="{84BE1CB3-2A56-D144-9746-E57DAB323007}" srcOrd="0" destOrd="0" presId="urn:microsoft.com/office/officeart/2008/layout/LinedList"/>
    <dgm:cxn modelId="{A3944995-4470-4E40-9E05-DB8BCBDE53CC}" type="presParOf" srcId="{22032A80-8840-7140-A7E1-78E0B16DF7E3}" destId="{AE6E0FC7-273E-984B-AA43-8C9CF6223CB6}" srcOrd="1" destOrd="0" presId="urn:microsoft.com/office/officeart/2008/layout/LinedList"/>
    <dgm:cxn modelId="{29895891-D2FB-934C-8EA5-85B76328B94F}" type="presParOf" srcId="{BD35787E-F9BB-BC4B-917F-C80E7CDDB603}" destId="{D93D5CA8-2AC0-7046-8644-A25BF72ADD99}" srcOrd="8" destOrd="0" presId="urn:microsoft.com/office/officeart/2008/layout/LinedList"/>
    <dgm:cxn modelId="{C6CE2686-6DF0-0F45-8431-CBF2B5D95284}" type="presParOf" srcId="{BD35787E-F9BB-BC4B-917F-C80E7CDDB603}" destId="{AEF16B3F-5383-2944-B9C6-EA1A85EEC705}" srcOrd="9" destOrd="0" presId="urn:microsoft.com/office/officeart/2008/layout/LinedList"/>
    <dgm:cxn modelId="{0692623B-3EBD-934E-ACC5-5041A911FC6F}" type="presParOf" srcId="{AEF16B3F-5383-2944-B9C6-EA1A85EEC705}" destId="{9C2442AB-6BAE-1A40-8EFF-2CAC8CC15E33}" srcOrd="0" destOrd="0" presId="urn:microsoft.com/office/officeart/2008/layout/LinedList"/>
    <dgm:cxn modelId="{2A88EC2F-DE96-F646-A8CE-19286AF06681}" type="presParOf" srcId="{AEF16B3F-5383-2944-B9C6-EA1A85EEC705}" destId="{E45B8BFC-3AE8-1143-A355-D0C69EB4306B}" srcOrd="1" destOrd="0" presId="urn:microsoft.com/office/officeart/2008/layout/LinedList"/>
    <dgm:cxn modelId="{5FE56A81-DE47-FD40-A57A-853DF76814D6}" type="presParOf" srcId="{BD35787E-F9BB-BC4B-917F-C80E7CDDB603}" destId="{D976942E-BD0B-584D-B504-D2DED5E91B6C}" srcOrd="10" destOrd="0" presId="urn:microsoft.com/office/officeart/2008/layout/LinedList"/>
    <dgm:cxn modelId="{2F25ACA4-6198-6440-AAFA-3B3F196B0359}" type="presParOf" srcId="{BD35787E-F9BB-BC4B-917F-C80E7CDDB603}" destId="{3EF4E7F8-DF94-BA4C-A5B3-7257E96547FA}" srcOrd="11" destOrd="0" presId="urn:microsoft.com/office/officeart/2008/layout/LinedList"/>
    <dgm:cxn modelId="{A5642364-407B-974B-B468-2B30D81CD292}" type="presParOf" srcId="{3EF4E7F8-DF94-BA4C-A5B3-7257E96547FA}" destId="{659E583E-3245-F34C-8441-D5601A5C8D2D}" srcOrd="0" destOrd="0" presId="urn:microsoft.com/office/officeart/2008/layout/LinedList"/>
    <dgm:cxn modelId="{E4CFAE8F-6B29-3941-9B4D-B46EED61C7B1}" type="presParOf" srcId="{3EF4E7F8-DF94-BA4C-A5B3-7257E96547FA}" destId="{662A992C-283F-A541-B060-DB22347538E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8BE600-0A55-47ED-972C-55BB950A2B9F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4F3517F-C9A5-4E90-B4AF-805B48CAA251}">
      <dgm:prSet/>
      <dgm:spPr/>
      <dgm:t>
        <a:bodyPr/>
        <a:lstStyle/>
        <a:p>
          <a:r>
            <a:rPr lang="en-US" dirty="0"/>
            <a:t>Run the crawler on the terminal in the cloned repository</a:t>
          </a:r>
        </a:p>
      </dgm:t>
    </dgm:pt>
    <dgm:pt modelId="{A4B64BC2-6A53-49FC-BC63-20CE662BC039}" type="parTrans" cxnId="{073B580E-CFB5-44FE-8B1F-0E6F37BF370F}">
      <dgm:prSet/>
      <dgm:spPr/>
      <dgm:t>
        <a:bodyPr/>
        <a:lstStyle/>
        <a:p>
          <a:endParaRPr lang="en-US"/>
        </a:p>
      </dgm:t>
    </dgm:pt>
    <dgm:pt modelId="{B0B210BE-1E0B-412B-8C4C-C84183346940}" type="sibTrans" cxnId="{073B580E-CFB5-44FE-8B1F-0E6F37BF370F}">
      <dgm:prSet/>
      <dgm:spPr/>
      <dgm:t>
        <a:bodyPr/>
        <a:lstStyle/>
        <a:p>
          <a:endParaRPr lang="en-US"/>
        </a:p>
      </dgm:t>
    </dgm:pt>
    <dgm:pt modelId="{F417A64B-021C-4083-A8D0-D9AE9564ADC6}">
      <dgm:prSet/>
      <dgm:spPr/>
      <dgm:t>
        <a:bodyPr/>
        <a:lstStyle/>
        <a:p>
          <a:r>
            <a:rPr lang="en-US" dirty="0"/>
            <a:t>Create an </a:t>
          </a:r>
          <a:r>
            <a:rPr lang="en-US" dirty="0" err="1"/>
            <a:t>index.html</a:t>
          </a:r>
          <a:r>
            <a:rPr lang="en-US" dirty="0"/>
            <a:t> file as per your user interface.</a:t>
          </a:r>
        </a:p>
      </dgm:t>
    </dgm:pt>
    <dgm:pt modelId="{162E3F00-53BA-4053-BE87-29A2BA03BF73}" type="parTrans" cxnId="{D162372A-95EE-4C88-B894-6BC0F812EFF7}">
      <dgm:prSet/>
      <dgm:spPr/>
      <dgm:t>
        <a:bodyPr/>
        <a:lstStyle/>
        <a:p>
          <a:endParaRPr lang="en-US"/>
        </a:p>
      </dgm:t>
    </dgm:pt>
    <dgm:pt modelId="{D9C53DDC-140E-4D1F-83BC-43DFB8172B48}" type="sibTrans" cxnId="{D162372A-95EE-4C88-B894-6BC0F812EFF7}">
      <dgm:prSet/>
      <dgm:spPr/>
      <dgm:t>
        <a:bodyPr/>
        <a:lstStyle/>
        <a:p>
          <a:endParaRPr lang="en-US"/>
        </a:p>
      </dgm:t>
    </dgm:pt>
    <dgm:pt modelId="{CD5878F2-420F-47DF-9161-839F21D0A6BA}">
      <dgm:prSet/>
      <dgm:spPr/>
      <dgm:t>
        <a:bodyPr/>
        <a:lstStyle/>
        <a:p>
          <a:r>
            <a:rPr lang="en-US" dirty="0"/>
            <a:t>Set up all the dependencies and run the application using flask.</a:t>
          </a:r>
        </a:p>
      </dgm:t>
    </dgm:pt>
    <dgm:pt modelId="{AA5AD9EE-2ACC-4488-912F-C30E6EB4A5BC}" type="parTrans" cxnId="{1C6C7B24-F328-48EA-BEFC-B3F29203BF4E}">
      <dgm:prSet/>
      <dgm:spPr/>
      <dgm:t>
        <a:bodyPr/>
        <a:lstStyle/>
        <a:p>
          <a:endParaRPr lang="en-US"/>
        </a:p>
      </dgm:t>
    </dgm:pt>
    <dgm:pt modelId="{D8242758-E0FA-4B3F-B01B-FEFD336206CD}" type="sibTrans" cxnId="{1C6C7B24-F328-48EA-BEFC-B3F29203BF4E}">
      <dgm:prSet/>
      <dgm:spPr/>
      <dgm:t>
        <a:bodyPr/>
        <a:lstStyle/>
        <a:p>
          <a:endParaRPr lang="en-US"/>
        </a:p>
      </dgm:t>
    </dgm:pt>
    <dgm:pt modelId="{D25E6537-775A-4034-A2CD-FA99CAD8F00F}">
      <dgm:prSet/>
      <dgm:spPr/>
      <dgm:t>
        <a:bodyPr/>
        <a:lstStyle/>
        <a:p>
          <a:r>
            <a:rPr lang="en-US" dirty="0"/>
            <a:t>Visit the </a:t>
          </a:r>
          <a:r>
            <a:rPr lang="en-US" dirty="0" err="1"/>
            <a:t>url</a:t>
          </a:r>
          <a:r>
            <a:rPr lang="en-US" dirty="0"/>
            <a:t>: </a:t>
          </a:r>
          <a:r>
            <a:rPr lang="en-US" dirty="0">
              <a:hlinkClick xmlns:r="http://schemas.openxmlformats.org/officeDocument/2006/relationships" r:id="rId1"/>
            </a:rPr>
            <a:t>http://127.0.0.1:5000/</a:t>
          </a:r>
          <a:endParaRPr lang="en-US" dirty="0"/>
        </a:p>
      </dgm:t>
    </dgm:pt>
    <dgm:pt modelId="{245B428B-B915-4377-B2F3-7E93B3E971C6}" type="parTrans" cxnId="{1BB526E4-7125-4D89-B33A-8EA1B6100C54}">
      <dgm:prSet/>
      <dgm:spPr/>
      <dgm:t>
        <a:bodyPr/>
        <a:lstStyle/>
        <a:p>
          <a:endParaRPr lang="en-US"/>
        </a:p>
      </dgm:t>
    </dgm:pt>
    <dgm:pt modelId="{124B5C4C-59B9-40D0-B7CD-BA8853F6ABF0}" type="sibTrans" cxnId="{1BB526E4-7125-4D89-B33A-8EA1B6100C54}">
      <dgm:prSet/>
      <dgm:spPr/>
      <dgm:t>
        <a:bodyPr/>
        <a:lstStyle/>
        <a:p>
          <a:endParaRPr lang="en-US"/>
        </a:p>
      </dgm:t>
    </dgm:pt>
    <dgm:pt modelId="{C61A62A3-B008-482A-B476-72536A09CED3}">
      <dgm:prSet/>
      <dgm:spPr/>
      <dgm:t>
        <a:bodyPr/>
        <a:lstStyle/>
        <a:p>
          <a:r>
            <a:rPr lang="en-US"/>
            <a:t>And now you can query the web-based server about your website.</a:t>
          </a:r>
        </a:p>
      </dgm:t>
    </dgm:pt>
    <dgm:pt modelId="{0000C969-F08B-4297-B787-7EBEDF4D4D79}" type="parTrans" cxnId="{566E085D-686B-459C-BC08-2B460CA08ECE}">
      <dgm:prSet/>
      <dgm:spPr/>
      <dgm:t>
        <a:bodyPr/>
        <a:lstStyle/>
        <a:p>
          <a:endParaRPr lang="en-US"/>
        </a:p>
      </dgm:t>
    </dgm:pt>
    <dgm:pt modelId="{17FBB3C7-681A-426B-B252-25391713A484}" type="sibTrans" cxnId="{566E085D-686B-459C-BC08-2B460CA08ECE}">
      <dgm:prSet/>
      <dgm:spPr/>
      <dgm:t>
        <a:bodyPr/>
        <a:lstStyle/>
        <a:p>
          <a:endParaRPr lang="en-US"/>
        </a:p>
      </dgm:t>
    </dgm:pt>
    <dgm:pt modelId="{B8AB9B0E-BE23-3E48-AC46-2F33933AAEE4}" type="pres">
      <dgm:prSet presAssocID="{138BE600-0A55-47ED-972C-55BB950A2B9F}" presName="outerComposite" presStyleCnt="0">
        <dgm:presLayoutVars>
          <dgm:chMax val="5"/>
          <dgm:dir/>
          <dgm:resizeHandles val="exact"/>
        </dgm:presLayoutVars>
      </dgm:prSet>
      <dgm:spPr/>
    </dgm:pt>
    <dgm:pt modelId="{58DDEE27-9BC0-F840-9A71-5991D25249E4}" type="pres">
      <dgm:prSet presAssocID="{138BE600-0A55-47ED-972C-55BB950A2B9F}" presName="dummyMaxCanvas" presStyleCnt="0">
        <dgm:presLayoutVars/>
      </dgm:prSet>
      <dgm:spPr/>
    </dgm:pt>
    <dgm:pt modelId="{A031A785-3ACC-9544-962E-F123815B7006}" type="pres">
      <dgm:prSet presAssocID="{138BE600-0A55-47ED-972C-55BB950A2B9F}" presName="FiveNodes_1" presStyleLbl="node1" presStyleIdx="0" presStyleCnt="5">
        <dgm:presLayoutVars>
          <dgm:bulletEnabled val="1"/>
        </dgm:presLayoutVars>
      </dgm:prSet>
      <dgm:spPr/>
    </dgm:pt>
    <dgm:pt modelId="{63C4B37D-3254-2840-9700-6E8121FCD350}" type="pres">
      <dgm:prSet presAssocID="{138BE600-0A55-47ED-972C-55BB950A2B9F}" presName="FiveNodes_2" presStyleLbl="node1" presStyleIdx="1" presStyleCnt="5">
        <dgm:presLayoutVars>
          <dgm:bulletEnabled val="1"/>
        </dgm:presLayoutVars>
      </dgm:prSet>
      <dgm:spPr/>
    </dgm:pt>
    <dgm:pt modelId="{9044D6C4-1954-BB41-A263-03CA853E4CFD}" type="pres">
      <dgm:prSet presAssocID="{138BE600-0A55-47ED-972C-55BB950A2B9F}" presName="FiveNodes_3" presStyleLbl="node1" presStyleIdx="2" presStyleCnt="5">
        <dgm:presLayoutVars>
          <dgm:bulletEnabled val="1"/>
        </dgm:presLayoutVars>
      </dgm:prSet>
      <dgm:spPr/>
    </dgm:pt>
    <dgm:pt modelId="{E7B72AD2-3776-B149-A284-E3B214DC52E4}" type="pres">
      <dgm:prSet presAssocID="{138BE600-0A55-47ED-972C-55BB950A2B9F}" presName="FiveNodes_4" presStyleLbl="node1" presStyleIdx="3" presStyleCnt="5">
        <dgm:presLayoutVars>
          <dgm:bulletEnabled val="1"/>
        </dgm:presLayoutVars>
      </dgm:prSet>
      <dgm:spPr/>
    </dgm:pt>
    <dgm:pt modelId="{5D7497AE-F5C5-F540-B6CC-68150CC9D557}" type="pres">
      <dgm:prSet presAssocID="{138BE600-0A55-47ED-972C-55BB950A2B9F}" presName="FiveNodes_5" presStyleLbl="node1" presStyleIdx="4" presStyleCnt="5">
        <dgm:presLayoutVars>
          <dgm:bulletEnabled val="1"/>
        </dgm:presLayoutVars>
      </dgm:prSet>
      <dgm:spPr/>
    </dgm:pt>
    <dgm:pt modelId="{526EC074-1E53-354C-92F5-BCB911C748A3}" type="pres">
      <dgm:prSet presAssocID="{138BE600-0A55-47ED-972C-55BB950A2B9F}" presName="FiveConn_1-2" presStyleLbl="fgAccFollowNode1" presStyleIdx="0" presStyleCnt="4">
        <dgm:presLayoutVars>
          <dgm:bulletEnabled val="1"/>
        </dgm:presLayoutVars>
      </dgm:prSet>
      <dgm:spPr/>
    </dgm:pt>
    <dgm:pt modelId="{37BA5A19-3B11-884C-998C-6C937596D2D5}" type="pres">
      <dgm:prSet presAssocID="{138BE600-0A55-47ED-972C-55BB950A2B9F}" presName="FiveConn_2-3" presStyleLbl="fgAccFollowNode1" presStyleIdx="1" presStyleCnt="4">
        <dgm:presLayoutVars>
          <dgm:bulletEnabled val="1"/>
        </dgm:presLayoutVars>
      </dgm:prSet>
      <dgm:spPr/>
    </dgm:pt>
    <dgm:pt modelId="{88FCD307-4A17-A144-B910-522F91810500}" type="pres">
      <dgm:prSet presAssocID="{138BE600-0A55-47ED-972C-55BB950A2B9F}" presName="FiveConn_3-4" presStyleLbl="fgAccFollowNode1" presStyleIdx="2" presStyleCnt="4">
        <dgm:presLayoutVars>
          <dgm:bulletEnabled val="1"/>
        </dgm:presLayoutVars>
      </dgm:prSet>
      <dgm:spPr/>
    </dgm:pt>
    <dgm:pt modelId="{B5450352-92EA-CD45-A7A0-F593725DC4B4}" type="pres">
      <dgm:prSet presAssocID="{138BE600-0A55-47ED-972C-55BB950A2B9F}" presName="FiveConn_4-5" presStyleLbl="fgAccFollowNode1" presStyleIdx="3" presStyleCnt="4">
        <dgm:presLayoutVars>
          <dgm:bulletEnabled val="1"/>
        </dgm:presLayoutVars>
      </dgm:prSet>
      <dgm:spPr/>
    </dgm:pt>
    <dgm:pt modelId="{08E95576-EF85-EF42-B7B5-C852CDDFC36A}" type="pres">
      <dgm:prSet presAssocID="{138BE600-0A55-47ED-972C-55BB950A2B9F}" presName="FiveNodes_1_text" presStyleLbl="node1" presStyleIdx="4" presStyleCnt="5">
        <dgm:presLayoutVars>
          <dgm:bulletEnabled val="1"/>
        </dgm:presLayoutVars>
      </dgm:prSet>
      <dgm:spPr/>
    </dgm:pt>
    <dgm:pt modelId="{2412B1AE-5B15-194E-8AD9-F92264A82C7A}" type="pres">
      <dgm:prSet presAssocID="{138BE600-0A55-47ED-972C-55BB950A2B9F}" presName="FiveNodes_2_text" presStyleLbl="node1" presStyleIdx="4" presStyleCnt="5">
        <dgm:presLayoutVars>
          <dgm:bulletEnabled val="1"/>
        </dgm:presLayoutVars>
      </dgm:prSet>
      <dgm:spPr/>
    </dgm:pt>
    <dgm:pt modelId="{FCF465D5-F30F-2545-918A-5B3EF479262F}" type="pres">
      <dgm:prSet presAssocID="{138BE600-0A55-47ED-972C-55BB950A2B9F}" presName="FiveNodes_3_text" presStyleLbl="node1" presStyleIdx="4" presStyleCnt="5">
        <dgm:presLayoutVars>
          <dgm:bulletEnabled val="1"/>
        </dgm:presLayoutVars>
      </dgm:prSet>
      <dgm:spPr/>
    </dgm:pt>
    <dgm:pt modelId="{AEAF7C70-937B-184C-BB2D-5EAFCC5122E2}" type="pres">
      <dgm:prSet presAssocID="{138BE600-0A55-47ED-972C-55BB950A2B9F}" presName="FiveNodes_4_text" presStyleLbl="node1" presStyleIdx="4" presStyleCnt="5">
        <dgm:presLayoutVars>
          <dgm:bulletEnabled val="1"/>
        </dgm:presLayoutVars>
      </dgm:prSet>
      <dgm:spPr/>
    </dgm:pt>
    <dgm:pt modelId="{2EC9B666-9A15-5A40-81BF-DF83643B838C}" type="pres">
      <dgm:prSet presAssocID="{138BE600-0A55-47ED-972C-55BB950A2B9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8ADDD01-F9FD-2A4B-93E9-834CAC8FBD9B}" type="presOf" srcId="{C61A62A3-B008-482A-B476-72536A09CED3}" destId="{5D7497AE-F5C5-F540-B6CC-68150CC9D557}" srcOrd="0" destOrd="0" presId="urn:microsoft.com/office/officeart/2005/8/layout/vProcess5"/>
    <dgm:cxn modelId="{073B580E-CFB5-44FE-8B1F-0E6F37BF370F}" srcId="{138BE600-0A55-47ED-972C-55BB950A2B9F}" destId="{A4F3517F-C9A5-4E90-B4AF-805B48CAA251}" srcOrd="0" destOrd="0" parTransId="{A4B64BC2-6A53-49FC-BC63-20CE662BC039}" sibTransId="{B0B210BE-1E0B-412B-8C4C-C84183346940}"/>
    <dgm:cxn modelId="{C4119111-C11B-AC45-A469-CAC45BBB60A1}" type="presOf" srcId="{D8242758-E0FA-4B3F-B01B-FEFD336206CD}" destId="{88FCD307-4A17-A144-B910-522F91810500}" srcOrd="0" destOrd="0" presId="urn:microsoft.com/office/officeart/2005/8/layout/vProcess5"/>
    <dgm:cxn modelId="{1C6C7B24-F328-48EA-BEFC-B3F29203BF4E}" srcId="{138BE600-0A55-47ED-972C-55BB950A2B9F}" destId="{CD5878F2-420F-47DF-9161-839F21D0A6BA}" srcOrd="2" destOrd="0" parTransId="{AA5AD9EE-2ACC-4488-912F-C30E6EB4A5BC}" sibTransId="{D8242758-E0FA-4B3F-B01B-FEFD336206CD}"/>
    <dgm:cxn modelId="{2BE1A225-25C9-CB47-89E0-225BDB38B434}" type="presOf" srcId="{D25E6537-775A-4034-A2CD-FA99CAD8F00F}" destId="{E7B72AD2-3776-B149-A284-E3B214DC52E4}" srcOrd="0" destOrd="0" presId="urn:microsoft.com/office/officeart/2005/8/layout/vProcess5"/>
    <dgm:cxn modelId="{D162372A-95EE-4C88-B894-6BC0F812EFF7}" srcId="{138BE600-0A55-47ED-972C-55BB950A2B9F}" destId="{F417A64B-021C-4083-A8D0-D9AE9564ADC6}" srcOrd="1" destOrd="0" parTransId="{162E3F00-53BA-4053-BE87-29A2BA03BF73}" sibTransId="{D9C53DDC-140E-4D1F-83BC-43DFB8172B48}"/>
    <dgm:cxn modelId="{145FAF3D-8545-354C-8691-4A2CBD2E5B3B}" type="presOf" srcId="{138BE600-0A55-47ED-972C-55BB950A2B9F}" destId="{B8AB9B0E-BE23-3E48-AC46-2F33933AAEE4}" srcOrd="0" destOrd="0" presId="urn:microsoft.com/office/officeart/2005/8/layout/vProcess5"/>
    <dgm:cxn modelId="{566E085D-686B-459C-BC08-2B460CA08ECE}" srcId="{138BE600-0A55-47ED-972C-55BB950A2B9F}" destId="{C61A62A3-B008-482A-B476-72536A09CED3}" srcOrd="4" destOrd="0" parTransId="{0000C969-F08B-4297-B787-7EBEDF4D4D79}" sibTransId="{17FBB3C7-681A-426B-B252-25391713A484}"/>
    <dgm:cxn modelId="{3D0E3D60-9681-2E43-A61E-2CCAC0A11BEB}" type="presOf" srcId="{F417A64B-021C-4083-A8D0-D9AE9564ADC6}" destId="{63C4B37D-3254-2840-9700-6E8121FCD350}" srcOrd="0" destOrd="0" presId="urn:microsoft.com/office/officeart/2005/8/layout/vProcess5"/>
    <dgm:cxn modelId="{81D0FA66-1C56-324C-9018-2BBBF0C74857}" type="presOf" srcId="{124B5C4C-59B9-40D0-B7CD-BA8853F6ABF0}" destId="{B5450352-92EA-CD45-A7A0-F593725DC4B4}" srcOrd="0" destOrd="0" presId="urn:microsoft.com/office/officeart/2005/8/layout/vProcess5"/>
    <dgm:cxn modelId="{6BBB936A-7863-334B-B4A2-8058C9B36AD7}" type="presOf" srcId="{C61A62A3-B008-482A-B476-72536A09CED3}" destId="{2EC9B666-9A15-5A40-81BF-DF83643B838C}" srcOrd="1" destOrd="0" presId="urn:microsoft.com/office/officeart/2005/8/layout/vProcess5"/>
    <dgm:cxn modelId="{939F996C-8711-4D4F-9457-597AE02F3995}" type="presOf" srcId="{A4F3517F-C9A5-4E90-B4AF-805B48CAA251}" destId="{A031A785-3ACC-9544-962E-F123815B7006}" srcOrd="0" destOrd="0" presId="urn:microsoft.com/office/officeart/2005/8/layout/vProcess5"/>
    <dgm:cxn modelId="{9814A47C-A1A8-1D4E-95F7-A89083D88B41}" type="presOf" srcId="{CD5878F2-420F-47DF-9161-839F21D0A6BA}" destId="{FCF465D5-F30F-2545-918A-5B3EF479262F}" srcOrd="1" destOrd="0" presId="urn:microsoft.com/office/officeart/2005/8/layout/vProcess5"/>
    <dgm:cxn modelId="{90D9E590-C0A7-FD45-9233-411705CA3B11}" type="presOf" srcId="{A4F3517F-C9A5-4E90-B4AF-805B48CAA251}" destId="{08E95576-EF85-EF42-B7B5-C852CDDFC36A}" srcOrd="1" destOrd="0" presId="urn:microsoft.com/office/officeart/2005/8/layout/vProcess5"/>
    <dgm:cxn modelId="{6CAD8795-83E2-5045-8AA8-14158231DED5}" type="presOf" srcId="{F417A64B-021C-4083-A8D0-D9AE9564ADC6}" destId="{2412B1AE-5B15-194E-8AD9-F92264A82C7A}" srcOrd="1" destOrd="0" presId="urn:microsoft.com/office/officeart/2005/8/layout/vProcess5"/>
    <dgm:cxn modelId="{EC6262B3-4C1B-4346-A9AA-B0BA207C5A9B}" type="presOf" srcId="{CD5878F2-420F-47DF-9161-839F21D0A6BA}" destId="{9044D6C4-1954-BB41-A263-03CA853E4CFD}" srcOrd="0" destOrd="0" presId="urn:microsoft.com/office/officeart/2005/8/layout/vProcess5"/>
    <dgm:cxn modelId="{CEC415CE-5EC7-2E4A-8CFD-89B21265244F}" type="presOf" srcId="{D25E6537-775A-4034-A2CD-FA99CAD8F00F}" destId="{AEAF7C70-937B-184C-BB2D-5EAFCC5122E2}" srcOrd="1" destOrd="0" presId="urn:microsoft.com/office/officeart/2005/8/layout/vProcess5"/>
    <dgm:cxn modelId="{1BB526E4-7125-4D89-B33A-8EA1B6100C54}" srcId="{138BE600-0A55-47ED-972C-55BB950A2B9F}" destId="{D25E6537-775A-4034-A2CD-FA99CAD8F00F}" srcOrd="3" destOrd="0" parTransId="{245B428B-B915-4377-B2F3-7E93B3E971C6}" sibTransId="{124B5C4C-59B9-40D0-B7CD-BA8853F6ABF0}"/>
    <dgm:cxn modelId="{884E2AF5-C539-734E-B8CD-645EB3CE9A3B}" type="presOf" srcId="{D9C53DDC-140E-4D1F-83BC-43DFB8172B48}" destId="{37BA5A19-3B11-884C-998C-6C937596D2D5}" srcOrd="0" destOrd="0" presId="urn:microsoft.com/office/officeart/2005/8/layout/vProcess5"/>
    <dgm:cxn modelId="{C7348FF9-907A-6549-9E5E-13AD0E9891CD}" type="presOf" srcId="{B0B210BE-1E0B-412B-8C4C-C84183346940}" destId="{526EC074-1E53-354C-92F5-BCB911C748A3}" srcOrd="0" destOrd="0" presId="urn:microsoft.com/office/officeart/2005/8/layout/vProcess5"/>
    <dgm:cxn modelId="{874D1B81-6785-C747-A78E-A9FC51B7215A}" type="presParOf" srcId="{B8AB9B0E-BE23-3E48-AC46-2F33933AAEE4}" destId="{58DDEE27-9BC0-F840-9A71-5991D25249E4}" srcOrd="0" destOrd="0" presId="urn:microsoft.com/office/officeart/2005/8/layout/vProcess5"/>
    <dgm:cxn modelId="{D60F8ACC-104F-DA4D-9697-F692557B1117}" type="presParOf" srcId="{B8AB9B0E-BE23-3E48-AC46-2F33933AAEE4}" destId="{A031A785-3ACC-9544-962E-F123815B7006}" srcOrd="1" destOrd="0" presId="urn:microsoft.com/office/officeart/2005/8/layout/vProcess5"/>
    <dgm:cxn modelId="{C5E3A6E4-A71E-D44A-977C-EAA3AA8E0140}" type="presParOf" srcId="{B8AB9B0E-BE23-3E48-AC46-2F33933AAEE4}" destId="{63C4B37D-3254-2840-9700-6E8121FCD350}" srcOrd="2" destOrd="0" presId="urn:microsoft.com/office/officeart/2005/8/layout/vProcess5"/>
    <dgm:cxn modelId="{BD5EF987-8152-004D-8E4B-8BAD5679E815}" type="presParOf" srcId="{B8AB9B0E-BE23-3E48-AC46-2F33933AAEE4}" destId="{9044D6C4-1954-BB41-A263-03CA853E4CFD}" srcOrd="3" destOrd="0" presId="urn:microsoft.com/office/officeart/2005/8/layout/vProcess5"/>
    <dgm:cxn modelId="{AF60EE57-9C6A-314C-8DE2-B6C263B8E067}" type="presParOf" srcId="{B8AB9B0E-BE23-3E48-AC46-2F33933AAEE4}" destId="{E7B72AD2-3776-B149-A284-E3B214DC52E4}" srcOrd="4" destOrd="0" presId="urn:microsoft.com/office/officeart/2005/8/layout/vProcess5"/>
    <dgm:cxn modelId="{46499E81-BA52-7245-AC62-BB1F3297683F}" type="presParOf" srcId="{B8AB9B0E-BE23-3E48-AC46-2F33933AAEE4}" destId="{5D7497AE-F5C5-F540-B6CC-68150CC9D557}" srcOrd="5" destOrd="0" presId="urn:microsoft.com/office/officeart/2005/8/layout/vProcess5"/>
    <dgm:cxn modelId="{B24A43E2-EEF6-2040-AF5B-01686F3FDD24}" type="presParOf" srcId="{B8AB9B0E-BE23-3E48-AC46-2F33933AAEE4}" destId="{526EC074-1E53-354C-92F5-BCB911C748A3}" srcOrd="6" destOrd="0" presId="urn:microsoft.com/office/officeart/2005/8/layout/vProcess5"/>
    <dgm:cxn modelId="{F46E2411-A08F-224C-A614-3794E5AAC2DF}" type="presParOf" srcId="{B8AB9B0E-BE23-3E48-AC46-2F33933AAEE4}" destId="{37BA5A19-3B11-884C-998C-6C937596D2D5}" srcOrd="7" destOrd="0" presId="urn:microsoft.com/office/officeart/2005/8/layout/vProcess5"/>
    <dgm:cxn modelId="{44067F58-CC68-594E-8498-848C1CDAC3D0}" type="presParOf" srcId="{B8AB9B0E-BE23-3E48-AC46-2F33933AAEE4}" destId="{88FCD307-4A17-A144-B910-522F91810500}" srcOrd="8" destOrd="0" presId="urn:microsoft.com/office/officeart/2005/8/layout/vProcess5"/>
    <dgm:cxn modelId="{7E97A142-B71E-2742-A29B-FAA8E4B343F6}" type="presParOf" srcId="{B8AB9B0E-BE23-3E48-AC46-2F33933AAEE4}" destId="{B5450352-92EA-CD45-A7A0-F593725DC4B4}" srcOrd="9" destOrd="0" presId="urn:microsoft.com/office/officeart/2005/8/layout/vProcess5"/>
    <dgm:cxn modelId="{74BC7BB7-15ED-C54C-86A2-A5293C1589E7}" type="presParOf" srcId="{B8AB9B0E-BE23-3E48-AC46-2F33933AAEE4}" destId="{08E95576-EF85-EF42-B7B5-C852CDDFC36A}" srcOrd="10" destOrd="0" presId="urn:microsoft.com/office/officeart/2005/8/layout/vProcess5"/>
    <dgm:cxn modelId="{62CEC097-FF0A-AC46-9835-CCBC79EA1C54}" type="presParOf" srcId="{B8AB9B0E-BE23-3E48-AC46-2F33933AAEE4}" destId="{2412B1AE-5B15-194E-8AD9-F92264A82C7A}" srcOrd="11" destOrd="0" presId="urn:microsoft.com/office/officeart/2005/8/layout/vProcess5"/>
    <dgm:cxn modelId="{E8916C26-CBD0-A542-B1F6-AAD39A6B487F}" type="presParOf" srcId="{B8AB9B0E-BE23-3E48-AC46-2F33933AAEE4}" destId="{FCF465D5-F30F-2545-918A-5B3EF479262F}" srcOrd="12" destOrd="0" presId="urn:microsoft.com/office/officeart/2005/8/layout/vProcess5"/>
    <dgm:cxn modelId="{80334EAA-B23E-F547-AEEE-BFCFB5B09F2F}" type="presParOf" srcId="{B8AB9B0E-BE23-3E48-AC46-2F33933AAEE4}" destId="{AEAF7C70-937B-184C-BB2D-5EAFCC5122E2}" srcOrd="13" destOrd="0" presId="urn:microsoft.com/office/officeart/2005/8/layout/vProcess5"/>
    <dgm:cxn modelId="{E99A76B9-5E4B-E74C-B253-708825F709A5}" type="presParOf" srcId="{B8AB9B0E-BE23-3E48-AC46-2F33933AAEE4}" destId="{2EC9B666-9A15-5A40-81BF-DF83643B838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3AB04-A015-4B51-9EC2-351111CE80BF}">
      <dsp:nvSpPr>
        <dsp:cNvPr id="0" name=""/>
        <dsp:cNvSpPr/>
      </dsp:nvSpPr>
      <dsp:spPr>
        <a:xfrm>
          <a:off x="181391" y="268560"/>
          <a:ext cx="1319943" cy="13199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5F999-AB4F-4DDB-8332-51C86694323A}">
      <dsp:nvSpPr>
        <dsp:cNvPr id="0" name=""/>
        <dsp:cNvSpPr/>
      </dsp:nvSpPr>
      <dsp:spPr>
        <a:xfrm>
          <a:off x="458579" y="545748"/>
          <a:ext cx="765567" cy="765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3AB9F-8AE0-4D76-BAF0-25C04643E850}">
      <dsp:nvSpPr>
        <dsp:cNvPr id="0" name=""/>
        <dsp:cNvSpPr/>
      </dsp:nvSpPr>
      <dsp:spPr>
        <a:xfrm>
          <a:off x="1784180" y="268560"/>
          <a:ext cx="3111296" cy="1319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baseline="0"/>
            <a:t>WE WILL BUILD A WEB BASED SYSTEM USING CHATGPT</a:t>
          </a:r>
          <a:endParaRPr lang="en-US" sz="2400" kern="1200"/>
        </a:p>
      </dsp:txBody>
      <dsp:txXfrm>
        <a:off x="1784180" y="268560"/>
        <a:ext cx="3111296" cy="1319943"/>
      </dsp:txXfrm>
    </dsp:sp>
    <dsp:sp modelId="{1E0C2514-3A2C-47C3-BAB7-96340F491523}">
      <dsp:nvSpPr>
        <dsp:cNvPr id="0" name=""/>
        <dsp:cNvSpPr/>
      </dsp:nvSpPr>
      <dsp:spPr>
        <a:xfrm>
          <a:off x="5437596" y="268560"/>
          <a:ext cx="1319943" cy="13199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5A770-D5CA-4C58-B72A-172A1153FEE1}">
      <dsp:nvSpPr>
        <dsp:cNvPr id="0" name=""/>
        <dsp:cNvSpPr/>
      </dsp:nvSpPr>
      <dsp:spPr>
        <a:xfrm>
          <a:off x="5714785" y="545748"/>
          <a:ext cx="765567" cy="765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ED869-FA1C-403D-8327-3B2E830ABD81}">
      <dsp:nvSpPr>
        <dsp:cNvPr id="0" name=""/>
        <dsp:cNvSpPr/>
      </dsp:nvSpPr>
      <dsp:spPr>
        <a:xfrm>
          <a:off x="7040386" y="268560"/>
          <a:ext cx="3111296" cy="1319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baseline="0"/>
            <a:t>FIRST STEP IS TO BUILD AN AI THAT CAN ANSWER OUR QUESTION WITH THE HELP OF OPENAI API KEY. </a:t>
          </a:r>
          <a:endParaRPr lang="en-US" sz="2400" kern="1200"/>
        </a:p>
      </dsp:txBody>
      <dsp:txXfrm>
        <a:off x="7040386" y="268560"/>
        <a:ext cx="3111296" cy="1319943"/>
      </dsp:txXfrm>
    </dsp:sp>
    <dsp:sp modelId="{A8B1C4FF-0CFA-47B1-94DF-B2B715860DD0}">
      <dsp:nvSpPr>
        <dsp:cNvPr id="0" name=""/>
        <dsp:cNvSpPr/>
      </dsp:nvSpPr>
      <dsp:spPr>
        <a:xfrm>
          <a:off x="181391" y="2239217"/>
          <a:ext cx="1319943" cy="13199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E1133-9D45-4144-A668-106CA4691E1C}">
      <dsp:nvSpPr>
        <dsp:cNvPr id="0" name=""/>
        <dsp:cNvSpPr/>
      </dsp:nvSpPr>
      <dsp:spPr>
        <a:xfrm>
          <a:off x="458579" y="2516405"/>
          <a:ext cx="765567" cy="765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8D9CF-AB09-4A63-BB69-A0BF8A78C403}">
      <dsp:nvSpPr>
        <dsp:cNvPr id="0" name=""/>
        <dsp:cNvSpPr/>
      </dsp:nvSpPr>
      <dsp:spPr>
        <a:xfrm>
          <a:off x="1784180" y="2239217"/>
          <a:ext cx="3111296" cy="1319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baseline="0"/>
            <a:t>SECOND STEP IS TO BUILD A UI WHERE WE CAN ENTER OUR PROMT AND GET A RESPONSE.</a:t>
          </a:r>
          <a:endParaRPr lang="en-US" sz="2400" kern="1200"/>
        </a:p>
      </dsp:txBody>
      <dsp:txXfrm>
        <a:off x="1784180" y="2239217"/>
        <a:ext cx="3111296" cy="1319943"/>
      </dsp:txXfrm>
    </dsp:sp>
    <dsp:sp modelId="{887EF5EA-7A20-409D-A67B-144E4836601D}">
      <dsp:nvSpPr>
        <dsp:cNvPr id="0" name=""/>
        <dsp:cNvSpPr/>
      </dsp:nvSpPr>
      <dsp:spPr>
        <a:xfrm>
          <a:off x="5437596" y="2239217"/>
          <a:ext cx="1319943" cy="131994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39B09E-96E9-423F-AFF2-CC5E8C5910CC}">
      <dsp:nvSpPr>
        <dsp:cNvPr id="0" name=""/>
        <dsp:cNvSpPr/>
      </dsp:nvSpPr>
      <dsp:spPr>
        <a:xfrm>
          <a:off x="5714785" y="2516405"/>
          <a:ext cx="765567" cy="7655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7298E-14B9-4F39-9B11-27B4EB3096D1}">
      <dsp:nvSpPr>
        <dsp:cNvPr id="0" name=""/>
        <dsp:cNvSpPr/>
      </dsp:nvSpPr>
      <dsp:spPr>
        <a:xfrm>
          <a:off x="7040386" y="2239217"/>
          <a:ext cx="3111296" cy="13199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baseline="0"/>
            <a:t>THIRD STEP IS TO INTEGRATE THE FIRST TWO STEPS.</a:t>
          </a:r>
          <a:endParaRPr lang="en-US" sz="2400" kern="1200"/>
        </a:p>
      </dsp:txBody>
      <dsp:txXfrm>
        <a:off x="7040386" y="2239217"/>
        <a:ext cx="3111296" cy="1319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DFC48-4070-2044-85C7-E67617DF083B}">
      <dsp:nvSpPr>
        <dsp:cNvPr id="0" name=""/>
        <dsp:cNvSpPr/>
      </dsp:nvSpPr>
      <dsp:spPr>
        <a:xfrm>
          <a:off x="2864183" y="10345"/>
          <a:ext cx="2520785" cy="1146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</a:t>
          </a:r>
          <a:r>
            <a:rPr lang="en-US" sz="1600" b="1" kern="1200" dirty="0"/>
            <a:t>Steps followed to build an AI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Set up an OPENAI API KEY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Set up a Web Crawler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Build an Embedding Index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Build a Q/A with Embedding</a:t>
          </a:r>
        </a:p>
      </dsp:txBody>
      <dsp:txXfrm>
        <a:off x="2864183" y="10345"/>
        <a:ext cx="2520785" cy="1146963"/>
      </dsp:txXfrm>
    </dsp:sp>
    <dsp:sp modelId="{0056D513-F683-1E4A-9F9A-C8906C40A042}">
      <dsp:nvSpPr>
        <dsp:cNvPr id="0" name=""/>
        <dsp:cNvSpPr/>
      </dsp:nvSpPr>
      <dsp:spPr>
        <a:xfrm>
          <a:off x="43135" y="-1367"/>
          <a:ext cx="5603451" cy="5603451"/>
        </a:xfrm>
        <a:prstGeom prst="circularArrow">
          <a:avLst>
            <a:gd name="adj1" fmla="val 3991"/>
            <a:gd name="adj2" fmla="val 250397"/>
            <a:gd name="adj3" fmla="val 20572724"/>
            <a:gd name="adj4" fmla="val 19203716"/>
            <a:gd name="adj5" fmla="val 465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AE66D-B179-4743-ACBD-03B781865B8F}">
      <dsp:nvSpPr>
        <dsp:cNvPr id="0" name=""/>
        <dsp:cNvSpPr/>
      </dsp:nvSpPr>
      <dsp:spPr>
        <a:xfrm>
          <a:off x="4137429" y="2226876"/>
          <a:ext cx="2533722" cy="1146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2. </a:t>
          </a:r>
          <a:r>
            <a:rPr lang="en-US" sz="1600" b="1" kern="1200" dirty="0"/>
            <a:t>Used flask to build a webserver for Q/A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Run the crawler on the terminal in the cloned repository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Create </a:t>
          </a:r>
          <a:r>
            <a:rPr lang="en-US" sz="1200" b="1" kern="1200" dirty="0" err="1"/>
            <a:t>index.html</a:t>
          </a:r>
          <a:endParaRPr 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Run the app</a:t>
          </a:r>
        </a:p>
      </dsp:txBody>
      <dsp:txXfrm>
        <a:off x="4137429" y="2226876"/>
        <a:ext cx="2533722" cy="1146963"/>
      </dsp:txXfrm>
    </dsp:sp>
    <dsp:sp modelId="{4F12C6F3-7DB6-9A45-99CF-FE1394994930}">
      <dsp:nvSpPr>
        <dsp:cNvPr id="0" name=""/>
        <dsp:cNvSpPr/>
      </dsp:nvSpPr>
      <dsp:spPr>
        <a:xfrm>
          <a:off x="43135" y="-1367"/>
          <a:ext cx="5603451" cy="5603451"/>
        </a:xfrm>
        <a:prstGeom prst="circularArrow">
          <a:avLst>
            <a:gd name="adj1" fmla="val 3991"/>
            <a:gd name="adj2" fmla="val 250397"/>
            <a:gd name="adj3" fmla="val 2366129"/>
            <a:gd name="adj4" fmla="val 776879"/>
            <a:gd name="adj5" fmla="val 465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A100F-8762-4F4E-ACE7-23F4F093562F}">
      <dsp:nvSpPr>
        <dsp:cNvPr id="0" name=""/>
        <dsp:cNvSpPr/>
      </dsp:nvSpPr>
      <dsp:spPr>
        <a:xfrm>
          <a:off x="3551094" y="4443407"/>
          <a:ext cx="1146963" cy="1146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3. Video demo</a:t>
          </a:r>
        </a:p>
      </dsp:txBody>
      <dsp:txXfrm>
        <a:off x="3551094" y="4443407"/>
        <a:ext cx="1146963" cy="1146963"/>
      </dsp:txXfrm>
    </dsp:sp>
    <dsp:sp modelId="{C536CA0C-E868-AC49-92B3-E8B012F90B77}">
      <dsp:nvSpPr>
        <dsp:cNvPr id="0" name=""/>
        <dsp:cNvSpPr/>
      </dsp:nvSpPr>
      <dsp:spPr>
        <a:xfrm>
          <a:off x="43135" y="-1367"/>
          <a:ext cx="5603451" cy="5603451"/>
        </a:xfrm>
        <a:prstGeom prst="circularArrow">
          <a:avLst>
            <a:gd name="adj1" fmla="val 3991"/>
            <a:gd name="adj2" fmla="val 250397"/>
            <a:gd name="adj3" fmla="val 6110663"/>
            <a:gd name="adj4" fmla="val 4438940"/>
            <a:gd name="adj5" fmla="val 465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43B6C-176D-2049-B7A6-75A164198FF7}">
      <dsp:nvSpPr>
        <dsp:cNvPr id="0" name=""/>
        <dsp:cNvSpPr/>
      </dsp:nvSpPr>
      <dsp:spPr>
        <a:xfrm>
          <a:off x="991664" y="4443407"/>
          <a:ext cx="1146963" cy="1146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4. </a:t>
          </a:r>
          <a:r>
            <a:rPr lang="en-US" sz="1600" b="1" kern="1200" dirty="0"/>
            <a:t>Conclusion</a:t>
          </a:r>
        </a:p>
      </dsp:txBody>
      <dsp:txXfrm>
        <a:off x="991664" y="4443407"/>
        <a:ext cx="1146963" cy="1146963"/>
      </dsp:txXfrm>
    </dsp:sp>
    <dsp:sp modelId="{CC6B6B1C-C68D-6140-BA5E-5AFDE01456E4}">
      <dsp:nvSpPr>
        <dsp:cNvPr id="0" name=""/>
        <dsp:cNvSpPr/>
      </dsp:nvSpPr>
      <dsp:spPr>
        <a:xfrm>
          <a:off x="43135" y="-1367"/>
          <a:ext cx="5603451" cy="5603451"/>
        </a:xfrm>
        <a:prstGeom prst="circularArrow">
          <a:avLst>
            <a:gd name="adj1" fmla="val 3991"/>
            <a:gd name="adj2" fmla="val 250397"/>
            <a:gd name="adj3" fmla="val 9772724"/>
            <a:gd name="adj4" fmla="val 8183474"/>
            <a:gd name="adj5" fmla="val 465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E83E6-A609-D341-A473-E0A84BFE157F}">
      <dsp:nvSpPr>
        <dsp:cNvPr id="0" name=""/>
        <dsp:cNvSpPr/>
      </dsp:nvSpPr>
      <dsp:spPr>
        <a:xfrm>
          <a:off x="-288050" y="2226876"/>
          <a:ext cx="1146963" cy="1146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5. </a:t>
          </a:r>
          <a:r>
            <a:rPr lang="en-US" sz="1600" b="1" kern="1200" dirty="0"/>
            <a:t>References</a:t>
          </a:r>
        </a:p>
      </dsp:txBody>
      <dsp:txXfrm>
        <a:off x="-288050" y="2226876"/>
        <a:ext cx="1146963" cy="1146963"/>
      </dsp:txXfrm>
    </dsp:sp>
    <dsp:sp modelId="{E7E5B3C1-DE77-4B41-A9BE-F677C0DBDB61}">
      <dsp:nvSpPr>
        <dsp:cNvPr id="0" name=""/>
        <dsp:cNvSpPr/>
      </dsp:nvSpPr>
      <dsp:spPr>
        <a:xfrm>
          <a:off x="43135" y="-1367"/>
          <a:ext cx="5603451" cy="5603451"/>
        </a:xfrm>
        <a:prstGeom prst="circularArrow">
          <a:avLst>
            <a:gd name="adj1" fmla="val 3991"/>
            <a:gd name="adj2" fmla="val 250397"/>
            <a:gd name="adj3" fmla="val 13166129"/>
            <a:gd name="adj4" fmla="val 11576879"/>
            <a:gd name="adj5" fmla="val 465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45DC6-CC76-FA49-A378-D8FE51C05A52}">
      <dsp:nvSpPr>
        <dsp:cNvPr id="0" name=""/>
        <dsp:cNvSpPr/>
      </dsp:nvSpPr>
      <dsp:spPr>
        <a:xfrm>
          <a:off x="991664" y="10345"/>
          <a:ext cx="1146963" cy="1146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6. </a:t>
          </a:r>
          <a:r>
            <a:rPr lang="en-US" sz="1600" b="1" kern="1200" dirty="0" err="1"/>
            <a:t>Github</a:t>
          </a:r>
          <a:r>
            <a:rPr lang="en-US" sz="1600" b="1" kern="1200" dirty="0"/>
            <a:t> link</a:t>
          </a:r>
        </a:p>
      </dsp:txBody>
      <dsp:txXfrm>
        <a:off x="991664" y="10345"/>
        <a:ext cx="1146963" cy="1146963"/>
      </dsp:txXfrm>
    </dsp:sp>
    <dsp:sp modelId="{BE86E1AA-06A8-1044-98D9-122D0F7B1125}">
      <dsp:nvSpPr>
        <dsp:cNvPr id="0" name=""/>
        <dsp:cNvSpPr/>
      </dsp:nvSpPr>
      <dsp:spPr>
        <a:xfrm>
          <a:off x="43135" y="-1367"/>
          <a:ext cx="5603451" cy="5603451"/>
        </a:xfrm>
        <a:prstGeom prst="circularArrow">
          <a:avLst>
            <a:gd name="adj1" fmla="val 3991"/>
            <a:gd name="adj2" fmla="val 250397"/>
            <a:gd name="adj3" fmla="val 15975556"/>
            <a:gd name="adj4" fmla="val 15238940"/>
            <a:gd name="adj5" fmla="val 465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66B4D-F69C-674D-8E15-CBA1E59EF3DE}">
      <dsp:nvSpPr>
        <dsp:cNvPr id="0" name=""/>
        <dsp:cNvSpPr/>
      </dsp:nvSpPr>
      <dsp:spPr>
        <a:xfrm>
          <a:off x="0" y="0"/>
          <a:ext cx="4312118" cy="12259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/>
            <a:t>1. Set up an OPENAI API key</a:t>
          </a:r>
          <a:endParaRPr lang="en-US" sz="3200" kern="1200"/>
        </a:p>
      </dsp:txBody>
      <dsp:txXfrm>
        <a:off x="35908" y="35908"/>
        <a:ext cx="2885573" cy="1154183"/>
      </dsp:txXfrm>
    </dsp:sp>
    <dsp:sp modelId="{253E6859-B710-F642-B82A-2E095B8A0F43}">
      <dsp:nvSpPr>
        <dsp:cNvPr id="0" name=""/>
        <dsp:cNvSpPr/>
      </dsp:nvSpPr>
      <dsp:spPr>
        <a:xfrm>
          <a:off x="361139" y="1448907"/>
          <a:ext cx="4312118" cy="1225999"/>
        </a:xfrm>
        <a:prstGeom prst="roundRect">
          <a:avLst>
            <a:gd name="adj" fmla="val 10000"/>
          </a:avLst>
        </a:prstGeom>
        <a:solidFill>
          <a:schemeClr val="accent5">
            <a:hueOff val="-499381"/>
            <a:satOff val="-3558"/>
            <a:lumOff val="-22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/>
            <a:t>2. Set up web crawler</a:t>
          </a:r>
          <a:endParaRPr lang="en-US" sz="3200" kern="1200"/>
        </a:p>
      </dsp:txBody>
      <dsp:txXfrm>
        <a:off x="397047" y="1484815"/>
        <a:ext cx="3082263" cy="1154183"/>
      </dsp:txXfrm>
    </dsp:sp>
    <dsp:sp modelId="{195559FE-AFBB-804E-BAE4-FDF9E1E0E97C}">
      <dsp:nvSpPr>
        <dsp:cNvPr id="0" name=""/>
        <dsp:cNvSpPr/>
      </dsp:nvSpPr>
      <dsp:spPr>
        <a:xfrm>
          <a:off x="716889" y="2897815"/>
          <a:ext cx="4312118" cy="1225999"/>
        </a:xfrm>
        <a:prstGeom prst="roundRect">
          <a:avLst>
            <a:gd name="adj" fmla="val 10000"/>
          </a:avLst>
        </a:prstGeom>
        <a:solidFill>
          <a:schemeClr val="accent5">
            <a:hueOff val="-998762"/>
            <a:satOff val="-7117"/>
            <a:lumOff val="-44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/>
            <a:t>3. Building an embedding index</a:t>
          </a:r>
          <a:endParaRPr lang="en-US" sz="3200" kern="1200"/>
        </a:p>
      </dsp:txBody>
      <dsp:txXfrm>
        <a:off x="752797" y="2933723"/>
        <a:ext cx="3087653" cy="1154183"/>
      </dsp:txXfrm>
    </dsp:sp>
    <dsp:sp modelId="{F0F57B0A-6C19-BC41-9B01-252F075D085F}">
      <dsp:nvSpPr>
        <dsp:cNvPr id="0" name=""/>
        <dsp:cNvSpPr/>
      </dsp:nvSpPr>
      <dsp:spPr>
        <a:xfrm>
          <a:off x="1078029" y="4346723"/>
          <a:ext cx="4312118" cy="1225999"/>
        </a:xfrm>
        <a:prstGeom prst="roundRect">
          <a:avLst>
            <a:gd name="adj" fmla="val 10000"/>
          </a:avLst>
        </a:prstGeom>
        <a:solidFill>
          <a:schemeClr val="accent5">
            <a:hueOff val="-1498143"/>
            <a:satOff val="-10675"/>
            <a:lumOff val="-66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/>
            <a:t>4. Building a Q/A system with your embeddings</a:t>
          </a:r>
          <a:endParaRPr lang="en-US" sz="3200" kern="1200"/>
        </a:p>
      </dsp:txBody>
      <dsp:txXfrm>
        <a:off x="1113937" y="4382631"/>
        <a:ext cx="3082263" cy="1154183"/>
      </dsp:txXfrm>
    </dsp:sp>
    <dsp:sp modelId="{F15CD37E-DE0C-8C48-B5C6-79319A0E0EFB}">
      <dsp:nvSpPr>
        <dsp:cNvPr id="0" name=""/>
        <dsp:cNvSpPr/>
      </dsp:nvSpPr>
      <dsp:spPr>
        <a:xfrm>
          <a:off x="3515219" y="939003"/>
          <a:ext cx="796899" cy="796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694521" y="939003"/>
        <a:ext cx="438295" cy="599666"/>
      </dsp:txXfrm>
    </dsp:sp>
    <dsp:sp modelId="{50B0EAA1-76D0-144D-8DB2-30B3E78B960A}">
      <dsp:nvSpPr>
        <dsp:cNvPr id="0" name=""/>
        <dsp:cNvSpPr/>
      </dsp:nvSpPr>
      <dsp:spPr>
        <a:xfrm>
          <a:off x="3876358" y="2387911"/>
          <a:ext cx="796899" cy="796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902580"/>
            <a:satOff val="-5451"/>
            <a:lumOff val="-85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55660" y="2387911"/>
        <a:ext cx="438295" cy="599666"/>
      </dsp:txXfrm>
    </dsp:sp>
    <dsp:sp modelId="{7A289531-130F-F34C-A4C9-4584F192EC71}">
      <dsp:nvSpPr>
        <dsp:cNvPr id="0" name=""/>
        <dsp:cNvSpPr/>
      </dsp:nvSpPr>
      <dsp:spPr>
        <a:xfrm>
          <a:off x="4232108" y="3836819"/>
          <a:ext cx="796899" cy="796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805161"/>
            <a:satOff val="-10903"/>
            <a:lumOff val="-170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11410" y="3836819"/>
        <a:ext cx="438295" cy="5996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ADBB6-25D3-284E-8722-E435DFFCA494}">
      <dsp:nvSpPr>
        <dsp:cNvPr id="0" name=""/>
        <dsp:cNvSpPr/>
      </dsp:nvSpPr>
      <dsp:spPr>
        <a:xfrm>
          <a:off x="0" y="2645"/>
          <a:ext cx="656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522A2-C6A1-A948-B310-57BB3E3C437D}">
      <dsp:nvSpPr>
        <dsp:cNvPr id="0" name=""/>
        <dsp:cNvSpPr/>
      </dsp:nvSpPr>
      <dsp:spPr>
        <a:xfrm>
          <a:off x="0" y="2645"/>
          <a:ext cx="6565830" cy="90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Import the required packages</a:t>
          </a:r>
          <a:endParaRPr lang="en-US" sz="2000" b="1" kern="1200" dirty="0"/>
        </a:p>
      </dsp:txBody>
      <dsp:txXfrm>
        <a:off x="0" y="2645"/>
        <a:ext cx="6565830" cy="902015"/>
      </dsp:txXfrm>
    </dsp:sp>
    <dsp:sp modelId="{06FEAA15-7A60-344D-BD6C-C7F7871AF362}">
      <dsp:nvSpPr>
        <dsp:cNvPr id="0" name=""/>
        <dsp:cNvSpPr/>
      </dsp:nvSpPr>
      <dsp:spPr>
        <a:xfrm>
          <a:off x="0" y="904660"/>
          <a:ext cx="656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016DA-1FC4-FD45-829E-84D9EE80DF4A}">
      <dsp:nvSpPr>
        <dsp:cNvPr id="0" name=""/>
        <dsp:cNvSpPr/>
      </dsp:nvSpPr>
      <dsp:spPr>
        <a:xfrm>
          <a:off x="0" y="904660"/>
          <a:ext cx="6565830" cy="90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Set up the basic URL</a:t>
          </a:r>
          <a:endParaRPr lang="en-US" sz="2000" b="1" kern="1200" dirty="0"/>
        </a:p>
      </dsp:txBody>
      <dsp:txXfrm>
        <a:off x="0" y="904660"/>
        <a:ext cx="6565830" cy="902015"/>
      </dsp:txXfrm>
    </dsp:sp>
    <dsp:sp modelId="{9638B4F0-D195-B14B-8879-2FB6E2864DF7}">
      <dsp:nvSpPr>
        <dsp:cNvPr id="0" name=""/>
        <dsp:cNvSpPr/>
      </dsp:nvSpPr>
      <dsp:spPr>
        <a:xfrm>
          <a:off x="0" y="1806676"/>
          <a:ext cx="656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4ADC69-DADD-144E-88D9-70181D3BE3A7}">
      <dsp:nvSpPr>
        <dsp:cNvPr id="0" name=""/>
        <dsp:cNvSpPr/>
      </dsp:nvSpPr>
      <dsp:spPr>
        <a:xfrm>
          <a:off x="0" y="1806676"/>
          <a:ext cx="6565830" cy="90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Define a HTML Parser class</a:t>
          </a:r>
          <a:endParaRPr lang="en-US" sz="2000" b="1" kern="1200" dirty="0"/>
        </a:p>
      </dsp:txBody>
      <dsp:txXfrm>
        <a:off x="0" y="1806676"/>
        <a:ext cx="6565830" cy="902015"/>
      </dsp:txXfrm>
    </dsp:sp>
    <dsp:sp modelId="{8AC5581A-AAE7-4843-AA8B-33B370D1D448}">
      <dsp:nvSpPr>
        <dsp:cNvPr id="0" name=""/>
        <dsp:cNvSpPr/>
      </dsp:nvSpPr>
      <dsp:spPr>
        <a:xfrm>
          <a:off x="0" y="2708692"/>
          <a:ext cx="656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E1CB3-2A56-D144-9746-E57DAB323007}">
      <dsp:nvSpPr>
        <dsp:cNvPr id="0" name=""/>
        <dsp:cNvSpPr/>
      </dsp:nvSpPr>
      <dsp:spPr>
        <a:xfrm>
          <a:off x="0" y="2708692"/>
          <a:ext cx="6565830" cy="90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The crawler will start from the root URL passed in the code. We are using BFS algorithm here.</a:t>
          </a:r>
          <a:endParaRPr lang="en-US" kern="1200" dirty="0"/>
        </a:p>
      </dsp:txBody>
      <dsp:txXfrm>
        <a:off x="0" y="2708692"/>
        <a:ext cx="6565830" cy="902015"/>
      </dsp:txXfrm>
    </dsp:sp>
    <dsp:sp modelId="{D93D5CA8-2AC0-7046-8644-A25BF72ADD99}">
      <dsp:nvSpPr>
        <dsp:cNvPr id="0" name=""/>
        <dsp:cNvSpPr/>
      </dsp:nvSpPr>
      <dsp:spPr>
        <a:xfrm>
          <a:off x="0" y="3610708"/>
          <a:ext cx="656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442AB-6BAE-1A40-8EFF-2CAC8CC15E33}">
      <dsp:nvSpPr>
        <dsp:cNvPr id="0" name=""/>
        <dsp:cNvSpPr/>
      </dsp:nvSpPr>
      <dsp:spPr>
        <a:xfrm>
          <a:off x="0" y="3610708"/>
          <a:ext cx="6565830" cy="90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Visit each page recursively.</a:t>
          </a:r>
          <a:endParaRPr lang="en-US" kern="1200" dirty="0"/>
        </a:p>
      </dsp:txBody>
      <dsp:txXfrm>
        <a:off x="0" y="3610708"/>
        <a:ext cx="6565830" cy="902015"/>
      </dsp:txXfrm>
    </dsp:sp>
    <dsp:sp modelId="{D976942E-BD0B-584D-B504-D2DED5E91B6C}">
      <dsp:nvSpPr>
        <dsp:cNvPr id="0" name=""/>
        <dsp:cNvSpPr/>
      </dsp:nvSpPr>
      <dsp:spPr>
        <a:xfrm>
          <a:off x="0" y="4512724"/>
          <a:ext cx="656583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E583E-3245-F34C-8441-D5601A5C8D2D}">
      <dsp:nvSpPr>
        <dsp:cNvPr id="0" name=""/>
        <dsp:cNvSpPr/>
      </dsp:nvSpPr>
      <dsp:spPr>
        <a:xfrm>
          <a:off x="0" y="4512724"/>
          <a:ext cx="6565830" cy="902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Find additional links and visit those pages as well (until they have the same root domain). </a:t>
          </a:r>
          <a:endParaRPr lang="en-US" sz="2000" b="1" kern="1200" dirty="0"/>
        </a:p>
      </dsp:txBody>
      <dsp:txXfrm>
        <a:off x="0" y="4512724"/>
        <a:ext cx="6565830" cy="9020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1A785-3ACC-9544-962E-F123815B7006}">
      <dsp:nvSpPr>
        <dsp:cNvPr id="0" name=""/>
        <dsp:cNvSpPr/>
      </dsp:nvSpPr>
      <dsp:spPr>
        <a:xfrm>
          <a:off x="0" y="0"/>
          <a:ext cx="8256736" cy="6322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Run the crawler on the terminal in the cloned repository</a:t>
          </a:r>
        </a:p>
      </dsp:txBody>
      <dsp:txXfrm>
        <a:off x="18517" y="18517"/>
        <a:ext cx="7500558" cy="595180"/>
      </dsp:txXfrm>
    </dsp:sp>
    <dsp:sp modelId="{63C4B37D-3254-2840-9700-6E8121FCD350}">
      <dsp:nvSpPr>
        <dsp:cNvPr id="0" name=""/>
        <dsp:cNvSpPr/>
      </dsp:nvSpPr>
      <dsp:spPr>
        <a:xfrm>
          <a:off x="616574" y="720022"/>
          <a:ext cx="8256736" cy="6322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Create an </a:t>
          </a:r>
          <a:r>
            <a:rPr lang="en-US" sz="2700" kern="1200" dirty="0" err="1"/>
            <a:t>index.html</a:t>
          </a:r>
          <a:r>
            <a:rPr lang="en-US" sz="2700" kern="1200" dirty="0"/>
            <a:t> file as per your user interface.</a:t>
          </a:r>
        </a:p>
      </dsp:txBody>
      <dsp:txXfrm>
        <a:off x="635091" y="738539"/>
        <a:ext cx="7192188" cy="595180"/>
      </dsp:txXfrm>
    </dsp:sp>
    <dsp:sp modelId="{9044D6C4-1954-BB41-A263-03CA853E4CFD}">
      <dsp:nvSpPr>
        <dsp:cNvPr id="0" name=""/>
        <dsp:cNvSpPr/>
      </dsp:nvSpPr>
      <dsp:spPr>
        <a:xfrm>
          <a:off x="1233149" y="1440044"/>
          <a:ext cx="8256736" cy="6322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Set up all the dependencies and run the application using flask.</a:t>
          </a:r>
        </a:p>
      </dsp:txBody>
      <dsp:txXfrm>
        <a:off x="1251666" y="1458561"/>
        <a:ext cx="7192188" cy="595180"/>
      </dsp:txXfrm>
    </dsp:sp>
    <dsp:sp modelId="{E7B72AD2-3776-B149-A284-E3B214DC52E4}">
      <dsp:nvSpPr>
        <dsp:cNvPr id="0" name=""/>
        <dsp:cNvSpPr/>
      </dsp:nvSpPr>
      <dsp:spPr>
        <a:xfrm>
          <a:off x="1849723" y="2160066"/>
          <a:ext cx="8256736" cy="6322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Visit the </a:t>
          </a:r>
          <a:r>
            <a:rPr lang="en-US" sz="2700" kern="1200" dirty="0" err="1"/>
            <a:t>url</a:t>
          </a:r>
          <a:r>
            <a:rPr lang="en-US" sz="2700" kern="1200" dirty="0"/>
            <a:t>: </a:t>
          </a:r>
          <a:r>
            <a:rPr lang="en-US" sz="2700" kern="1200" dirty="0">
              <a:hlinkClick xmlns:r="http://schemas.openxmlformats.org/officeDocument/2006/relationships" r:id="rId1"/>
            </a:rPr>
            <a:t>http://127.0.0.1:5000/</a:t>
          </a:r>
          <a:endParaRPr lang="en-US" sz="2700" kern="1200" dirty="0"/>
        </a:p>
      </dsp:txBody>
      <dsp:txXfrm>
        <a:off x="1868240" y="2178583"/>
        <a:ext cx="7192188" cy="595180"/>
      </dsp:txXfrm>
    </dsp:sp>
    <dsp:sp modelId="{5D7497AE-F5C5-F540-B6CC-68150CC9D557}">
      <dsp:nvSpPr>
        <dsp:cNvPr id="0" name=""/>
        <dsp:cNvSpPr/>
      </dsp:nvSpPr>
      <dsp:spPr>
        <a:xfrm>
          <a:off x="2466298" y="2880089"/>
          <a:ext cx="8256736" cy="6322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And now you can query the web-based server about your website.</a:t>
          </a:r>
        </a:p>
      </dsp:txBody>
      <dsp:txXfrm>
        <a:off x="2484815" y="2898606"/>
        <a:ext cx="7192188" cy="595180"/>
      </dsp:txXfrm>
    </dsp:sp>
    <dsp:sp modelId="{526EC074-1E53-354C-92F5-BCB911C748A3}">
      <dsp:nvSpPr>
        <dsp:cNvPr id="0" name=""/>
        <dsp:cNvSpPr/>
      </dsp:nvSpPr>
      <dsp:spPr>
        <a:xfrm>
          <a:off x="7845797" y="461867"/>
          <a:ext cx="410939" cy="41093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938258" y="461867"/>
        <a:ext cx="226017" cy="309232"/>
      </dsp:txXfrm>
    </dsp:sp>
    <dsp:sp modelId="{37BA5A19-3B11-884C-998C-6C937596D2D5}">
      <dsp:nvSpPr>
        <dsp:cNvPr id="0" name=""/>
        <dsp:cNvSpPr/>
      </dsp:nvSpPr>
      <dsp:spPr>
        <a:xfrm>
          <a:off x="8462371" y="1181890"/>
          <a:ext cx="410939" cy="41093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554832" y="1181890"/>
        <a:ext cx="226017" cy="309232"/>
      </dsp:txXfrm>
    </dsp:sp>
    <dsp:sp modelId="{88FCD307-4A17-A144-B910-522F91810500}">
      <dsp:nvSpPr>
        <dsp:cNvPr id="0" name=""/>
        <dsp:cNvSpPr/>
      </dsp:nvSpPr>
      <dsp:spPr>
        <a:xfrm>
          <a:off x="9078946" y="1891375"/>
          <a:ext cx="410939" cy="41093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171407" y="1891375"/>
        <a:ext cx="226017" cy="309232"/>
      </dsp:txXfrm>
    </dsp:sp>
    <dsp:sp modelId="{B5450352-92EA-CD45-A7A0-F593725DC4B4}">
      <dsp:nvSpPr>
        <dsp:cNvPr id="0" name=""/>
        <dsp:cNvSpPr/>
      </dsp:nvSpPr>
      <dsp:spPr>
        <a:xfrm>
          <a:off x="9695520" y="2618422"/>
          <a:ext cx="410939" cy="41093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787981" y="2618422"/>
        <a:ext cx="226017" cy="309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25690-671A-534E-9B4C-3735010FF282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969EB-1184-D24B-93A4-E611A23E4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1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969EB-1184-D24B-93A4-E611A23E4D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5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969EB-1184-D24B-93A4-E611A23E4D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39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969EB-1184-D24B-93A4-E611A23E4D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4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3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9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38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49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0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2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7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1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5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53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4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docs/tutorials/web-qa-embedding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yogg/Machine_learning/tree/main/ChatGPT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5000/" TargetMode="External"/><Relationship Id="rId4" Type="http://schemas.openxmlformats.org/officeDocument/2006/relationships/hyperlink" Target="https://github.com/openai/openai-quickstart-pyth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FED3E28F-E990-4EB1-BDE1-DEF2B7F98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Pink and blue clouds">
            <a:extLst>
              <a:ext uri="{FF2B5EF4-FFF2-40B4-BE49-F238E27FC236}">
                <a16:creationId xmlns:a16="http://schemas.microsoft.com/office/drawing/2014/main" id="{9D56827A-0A29-E342-B149-2897F7E41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05"/>
          <a:stretch/>
        </p:blipFill>
        <p:spPr>
          <a:xfrm>
            <a:off x="20" y="1"/>
            <a:ext cx="12191980" cy="6861458"/>
          </a:xfrm>
          <a:prstGeom prst="rect">
            <a:avLst/>
          </a:prstGeom>
        </p:spPr>
      </p:pic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F5CA07C1-041F-475C-9FC6-2E4316532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022" y="343112"/>
            <a:ext cx="5737538" cy="2989690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097"/>
              <a:gd name="connsiteY0" fmla="*/ 2270200 h 2480730"/>
              <a:gd name="connsiteX1" fmla="*/ 495492 w 6769097"/>
              <a:gd name="connsiteY1" fmla="*/ 2141439 h 2480730"/>
              <a:gd name="connsiteX2" fmla="*/ 134625 w 6769097"/>
              <a:gd name="connsiteY2" fmla="*/ 1814494 h 2480730"/>
              <a:gd name="connsiteX3" fmla="*/ 36881 w 6769097"/>
              <a:gd name="connsiteY3" fmla="*/ 773214 h 2480730"/>
              <a:gd name="connsiteX4" fmla="*/ 721307 w 6769097"/>
              <a:gd name="connsiteY4" fmla="*/ 34910 h 2480730"/>
              <a:gd name="connsiteX5" fmla="*/ 5609353 w 6769097"/>
              <a:gd name="connsiteY5" fmla="*/ 127244 h 2480730"/>
              <a:gd name="connsiteX6" fmla="*/ 6768288 w 6769097"/>
              <a:gd name="connsiteY6" fmla="*/ 843902 h 2480730"/>
              <a:gd name="connsiteX7" fmla="*/ 5950733 w 6769097"/>
              <a:gd name="connsiteY7" fmla="*/ 2108306 h 2480730"/>
              <a:gd name="connsiteX8" fmla="*/ 2042119 w 6769097"/>
              <a:gd name="connsiteY8" fmla="*/ 2280687 h 2480730"/>
              <a:gd name="connsiteX9" fmla="*/ 1327444 w 6769097"/>
              <a:gd name="connsiteY9" fmla="*/ 2480730 h 2480730"/>
              <a:gd name="connsiteX10" fmla="*/ 1218613 w 6769097"/>
              <a:gd name="connsiteY10" fmla="*/ 2270200 h 2480730"/>
              <a:gd name="connsiteX0" fmla="*/ 1218613 w 6571897"/>
              <a:gd name="connsiteY0" fmla="*/ 2290477 h 2501007"/>
              <a:gd name="connsiteX1" fmla="*/ 495492 w 6571897"/>
              <a:gd name="connsiteY1" fmla="*/ 2161716 h 2501007"/>
              <a:gd name="connsiteX2" fmla="*/ 134625 w 6571897"/>
              <a:gd name="connsiteY2" fmla="*/ 1834771 h 2501007"/>
              <a:gd name="connsiteX3" fmla="*/ 36881 w 6571897"/>
              <a:gd name="connsiteY3" fmla="*/ 793491 h 2501007"/>
              <a:gd name="connsiteX4" fmla="*/ 721307 w 6571897"/>
              <a:gd name="connsiteY4" fmla="*/ 55187 h 2501007"/>
              <a:gd name="connsiteX5" fmla="*/ 5609353 w 6571897"/>
              <a:gd name="connsiteY5" fmla="*/ 147521 h 2501007"/>
              <a:gd name="connsiteX6" fmla="*/ 6563360 w 6571897"/>
              <a:gd name="connsiteY6" fmla="*/ 894996 h 2501007"/>
              <a:gd name="connsiteX7" fmla="*/ 5950733 w 6571897"/>
              <a:gd name="connsiteY7" fmla="*/ 2128583 h 2501007"/>
              <a:gd name="connsiteX8" fmla="*/ 2042119 w 6571897"/>
              <a:gd name="connsiteY8" fmla="*/ 2300964 h 2501007"/>
              <a:gd name="connsiteX9" fmla="*/ 1327444 w 6571897"/>
              <a:gd name="connsiteY9" fmla="*/ 2501007 h 2501007"/>
              <a:gd name="connsiteX10" fmla="*/ 1218613 w 6571897"/>
              <a:gd name="connsiteY10" fmla="*/ 2290477 h 2501007"/>
              <a:gd name="connsiteX0" fmla="*/ 1218613 w 6567563"/>
              <a:gd name="connsiteY0" fmla="*/ 2246415 h 2456945"/>
              <a:gd name="connsiteX1" fmla="*/ 495492 w 6567563"/>
              <a:gd name="connsiteY1" fmla="*/ 2117654 h 2456945"/>
              <a:gd name="connsiteX2" fmla="*/ 134625 w 6567563"/>
              <a:gd name="connsiteY2" fmla="*/ 1790709 h 2456945"/>
              <a:gd name="connsiteX3" fmla="*/ 36881 w 6567563"/>
              <a:gd name="connsiteY3" fmla="*/ 749429 h 2456945"/>
              <a:gd name="connsiteX4" fmla="*/ 721307 w 6567563"/>
              <a:gd name="connsiteY4" fmla="*/ 11125 h 2456945"/>
              <a:gd name="connsiteX5" fmla="*/ 5483243 w 6567563"/>
              <a:gd name="connsiteY5" fmla="*/ 342289 h 2456945"/>
              <a:gd name="connsiteX6" fmla="*/ 6563360 w 6567563"/>
              <a:gd name="connsiteY6" fmla="*/ 850934 h 2456945"/>
              <a:gd name="connsiteX7" fmla="*/ 5950733 w 6567563"/>
              <a:gd name="connsiteY7" fmla="*/ 2084521 h 2456945"/>
              <a:gd name="connsiteX8" fmla="*/ 2042119 w 6567563"/>
              <a:gd name="connsiteY8" fmla="*/ 2256902 h 2456945"/>
              <a:gd name="connsiteX9" fmla="*/ 1327444 w 6567563"/>
              <a:gd name="connsiteY9" fmla="*/ 2456945 h 2456945"/>
              <a:gd name="connsiteX10" fmla="*/ 1218613 w 6567563"/>
              <a:gd name="connsiteY10" fmla="*/ 2246415 h 2456945"/>
              <a:gd name="connsiteX0" fmla="*/ 1261070 w 6608712"/>
              <a:gd name="connsiteY0" fmla="*/ 2071877 h 2282407"/>
              <a:gd name="connsiteX1" fmla="*/ 537949 w 6608712"/>
              <a:gd name="connsiteY1" fmla="*/ 1943116 h 2282407"/>
              <a:gd name="connsiteX2" fmla="*/ 177082 w 6608712"/>
              <a:gd name="connsiteY2" fmla="*/ 1616171 h 2282407"/>
              <a:gd name="connsiteX3" fmla="*/ 79338 w 6608712"/>
              <a:gd name="connsiteY3" fmla="*/ 574891 h 2282407"/>
              <a:gd name="connsiteX4" fmla="*/ 1347021 w 6608712"/>
              <a:gd name="connsiteY4" fmla="*/ 21487 h 2282407"/>
              <a:gd name="connsiteX5" fmla="*/ 5525700 w 6608712"/>
              <a:gd name="connsiteY5" fmla="*/ 167751 h 2282407"/>
              <a:gd name="connsiteX6" fmla="*/ 6605817 w 6608712"/>
              <a:gd name="connsiteY6" fmla="*/ 676396 h 2282407"/>
              <a:gd name="connsiteX7" fmla="*/ 5993190 w 6608712"/>
              <a:gd name="connsiteY7" fmla="*/ 1909983 h 2282407"/>
              <a:gd name="connsiteX8" fmla="*/ 2084576 w 6608712"/>
              <a:gd name="connsiteY8" fmla="*/ 2082364 h 2282407"/>
              <a:gd name="connsiteX9" fmla="*/ 1369901 w 6608712"/>
              <a:gd name="connsiteY9" fmla="*/ 2282407 h 2282407"/>
              <a:gd name="connsiteX10" fmla="*/ 1261070 w 6608712"/>
              <a:gd name="connsiteY10" fmla="*/ 2071877 h 2282407"/>
              <a:gd name="connsiteX0" fmla="*/ 1223256 w 6570898"/>
              <a:gd name="connsiteY0" fmla="*/ 2072393 h 2282923"/>
              <a:gd name="connsiteX1" fmla="*/ 500135 w 6570898"/>
              <a:gd name="connsiteY1" fmla="*/ 1943632 h 2282923"/>
              <a:gd name="connsiteX2" fmla="*/ 139268 w 6570898"/>
              <a:gd name="connsiteY2" fmla="*/ 1616687 h 2282923"/>
              <a:gd name="connsiteX3" fmla="*/ 88816 w 6570898"/>
              <a:gd name="connsiteY3" fmla="*/ 583111 h 2282923"/>
              <a:gd name="connsiteX4" fmla="*/ 1309207 w 6570898"/>
              <a:gd name="connsiteY4" fmla="*/ 22003 h 2282923"/>
              <a:gd name="connsiteX5" fmla="*/ 5487886 w 6570898"/>
              <a:gd name="connsiteY5" fmla="*/ 168267 h 2282923"/>
              <a:gd name="connsiteX6" fmla="*/ 6568003 w 6570898"/>
              <a:gd name="connsiteY6" fmla="*/ 676912 h 2282923"/>
              <a:gd name="connsiteX7" fmla="*/ 5955376 w 6570898"/>
              <a:gd name="connsiteY7" fmla="*/ 1910499 h 2282923"/>
              <a:gd name="connsiteX8" fmla="*/ 2046762 w 6570898"/>
              <a:gd name="connsiteY8" fmla="*/ 2082880 h 2282923"/>
              <a:gd name="connsiteX9" fmla="*/ 1332087 w 6570898"/>
              <a:gd name="connsiteY9" fmla="*/ 2282923 h 2282923"/>
              <a:gd name="connsiteX10" fmla="*/ 1223256 w 6570898"/>
              <a:gd name="connsiteY10" fmla="*/ 2072393 h 2282923"/>
              <a:gd name="connsiteX0" fmla="*/ 1223256 w 6602187"/>
              <a:gd name="connsiteY0" fmla="*/ 2076033 h 2286563"/>
              <a:gd name="connsiteX1" fmla="*/ 500135 w 6602187"/>
              <a:gd name="connsiteY1" fmla="*/ 1947272 h 2286563"/>
              <a:gd name="connsiteX2" fmla="*/ 139268 w 6602187"/>
              <a:gd name="connsiteY2" fmla="*/ 1620327 h 2286563"/>
              <a:gd name="connsiteX3" fmla="*/ 88816 w 6602187"/>
              <a:gd name="connsiteY3" fmla="*/ 586751 h 2286563"/>
              <a:gd name="connsiteX4" fmla="*/ 1309207 w 6602187"/>
              <a:gd name="connsiteY4" fmla="*/ 25643 h 2286563"/>
              <a:gd name="connsiteX5" fmla="*/ 5487886 w 6602187"/>
              <a:gd name="connsiteY5" fmla="*/ 171907 h 2286563"/>
              <a:gd name="connsiteX6" fmla="*/ 6599531 w 6602187"/>
              <a:gd name="connsiteY6" fmla="*/ 850044 h 2286563"/>
              <a:gd name="connsiteX7" fmla="*/ 5955376 w 6602187"/>
              <a:gd name="connsiteY7" fmla="*/ 1914139 h 2286563"/>
              <a:gd name="connsiteX8" fmla="*/ 2046762 w 6602187"/>
              <a:gd name="connsiteY8" fmla="*/ 2086520 h 2286563"/>
              <a:gd name="connsiteX9" fmla="*/ 1332087 w 6602187"/>
              <a:gd name="connsiteY9" fmla="*/ 2286563 h 2286563"/>
              <a:gd name="connsiteX10" fmla="*/ 1223256 w 6602187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23012"/>
              <a:gd name="connsiteY0" fmla="*/ 2076033 h 2286563"/>
              <a:gd name="connsiteX1" fmla="*/ 500135 w 6623012"/>
              <a:gd name="connsiteY1" fmla="*/ 1947272 h 2286563"/>
              <a:gd name="connsiteX2" fmla="*/ 139268 w 6623012"/>
              <a:gd name="connsiteY2" fmla="*/ 1620327 h 2286563"/>
              <a:gd name="connsiteX3" fmla="*/ 88816 w 6623012"/>
              <a:gd name="connsiteY3" fmla="*/ 586751 h 2286563"/>
              <a:gd name="connsiteX4" fmla="*/ 1309207 w 6623012"/>
              <a:gd name="connsiteY4" fmla="*/ 25643 h 2286563"/>
              <a:gd name="connsiteX5" fmla="*/ 5487886 w 6623012"/>
              <a:gd name="connsiteY5" fmla="*/ 171907 h 2286563"/>
              <a:gd name="connsiteX6" fmla="*/ 6599531 w 6623012"/>
              <a:gd name="connsiteY6" fmla="*/ 850044 h 2286563"/>
              <a:gd name="connsiteX7" fmla="*/ 5955376 w 6623012"/>
              <a:gd name="connsiteY7" fmla="*/ 1914139 h 2286563"/>
              <a:gd name="connsiteX8" fmla="*/ 2046762 w 6623012"/>
              <a:gd name="connsiteY8" fmla="*/ 2086520 h 2286563"/>
              <a:gd name="connsiteX9" fmla="*/ 1332087 w 6623012"/>
              <a:gd name="connsiteY9" fmla="*/ 2286563 h 2286563"/>
              <a:gd name="connsiteX10" fmla="*/ 1223256 w 6623012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00330"/>
              <a:gd name="connsiteY0" fmla="*/ 2077382 h 2287912"/>
              <a:gd name="connsiteX1" fmla="*/ 500135 w 6600330"/>
              <a:gd name="connsiteY1" fmla="*/ 1948621 h 2287912"/>
              <a:gd name="connsiteX2" fmla="*/ 139268 w 6600330"/>
              <a:gd name="connsiteY2" fmla="*/ 1621676 h 2287912"/>
              <a:gd name="connsiteX3" fmla="*/ 88816 w 6600330"/>
              <a:gd name="connsiteY3" fmla="*/ 588100 h 2287912"/>
              <a:gd name="connsiteX4" fmla="*/ 1309207 w 6600330"/>
              <a:gd name="connsiteY4" fmla="*/ 26992 h 2287912"/>
              <a:gd name="connsiteX5" fmla="*/ 5487886 w 6600330"/>
              <a:gd name="connsiteY5" fmla="*/ 173256 h 2287912"/>
              <a:gd name="connsiteX6" fmla="*/ 6599531 w 6600330"/>
              <a:gd name="connsiteY6" fmla="*/ 905322 h 2287912"/>
              <a:gd name="connsiteX7" fmla="*/ 5955376 w 6600330"/>
              <a:gd name="connsiteY7" fmla="*/ 1915488 h 2287912"/>
              <a:gd name="connsiteX8" fmla="*/ 2046762 w 6600330"/>
              <a:gd name="connsiteY8" fmla="*/ 2087869 h 2287912"/>
              <a:gd name="connsiteX9" fmla="*/ 1332087 w 6600330"/>
              <a:gd name="connsiteY9" fmla="*/ 2287912 h 2287912"/>
              <a:gd name="connsiteX10" fmla="*/ 1223256 w 6600330"/>
              <a:gd name="connsiteY10" fmla="*/ 2077382 h 2287912"/>
              <a:gd name="connsiteX0" fmla="*/ 1236982 w 6614056"/>
              <a:gd name="connsiteY0" fmla="*/ 2077382 h 2287912"/>
              <a:gd name="connsiteX1" fmla="*/ 513861 w 6614056"/>
              <a:gd name="connsiteY1" fmla="*/ 1948621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325239 w 6614056"/>
              <a:gd name="connsiteY0" fmla="*/ 2062693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25239 w 6614056"/>
              <a:gd name="connsiteY10" fmla="*/ 2062693 h 2287912"/>
              <a:gd name="connsiteX0" fmla="*/ 1350455 w 6614056"/>
              <a:gd name="connsiteY0" fmla="*/ 2033314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50455 w 661405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423371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342580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060489 w 6614057"/>
              <a:gd name="connsiteY8" fmla="*/ 2087869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123530 w 6614057"/>
              <a:gd name="connsiteY8" fmla="*/ 2058491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6451"/>
              <a:gd name="connsiteY0" fmla="*/ 2033314 h 2287912"/>
              <a:gd name="connsiteX1" fmla="*/ 513863 w 6616451"/>
              <a:gd name="connsiteY1" fmla="*/ 1765006 h 2287912"/>
              <a:gd name="connsiteX2" fmla="*/ 115171 w 6616451"/>
              <a:gd name="connsiteY2" fmla="*/ 1342580 h 2287912"/>
              <a:gd name="connsiteX3" fmla="*/ 102543 w 6616451"/>
              <a:gd name="connsiteY3" fmla="*/ 588100 h 2287912"/>
              <a:gd name="connsiteX4" fmla="*/ 1322934 w 6616451"/>
              <a:gd name="connsiteY4" fmla="*/ 26992 h 2287912"/>
              <a:gd name="connsiteX5" fmla="*/ 5501613 w 6616451"/>
              <a:gd name="connsiteY5" fmla="*/ 173256 h 2287912"/>
              <a:gd name="connsiteX6" fmla="*/ 6613258 w 6616451"/>
              <a:gd name="connsiteY6" fmla="*/ 905322 h 2287912"/>
              <a:gd name="connsiteX7" fmla="*/ 6032145 w 6616451"/>
              <a:gd name="connsiteY7" fmla="*/ 1856731 h 2287912"/>
              <a:gd name="connsiteX8" fmla="*/ 2224395 w 6616451"/>
              <a:gd name="connsiteY8" fmla="*/ 2029112 h 2287912"/>
              <a:gd name="connsiteX9" fmla="*/ 1345814 w 6616451"/>
              <a:gd name="connsiteY9" fmla="*/ 2287912 h 2287912"/>
              <a:gd name="connsiteX10" fmla="*/ 1350456 w 6616451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32145 w 6614057"/>
              <a:gd name="connsiteY7" fmla="*/ 1856731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19537 w 6614057"/>
              <a:gd name="connsiteY7" fmla="*/ 180531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3258"/>
              <a:gd name="connsiteY0" fmla="*/ 2033314 h 2287912"/>
              <a:gd name="connsiteX1" fmla="*/ 513863 w 6613258"/>
              <a:gd name="connsiteY1" fmla="*/ 1765006 h 2287912"/>
              <a:gd name="connsiteX2" fmla="*/ 115171 w 6613258"/>
              <a:gd name="connsiteY2" fmla="*/ 1342580 h 2287912"/>
              <a:gd name="connsiteX3" fmla="*/ 102543 w 6613258"/>
              <a:gd name="connsiteY3" fmla="*/ 588100 h 2287912"/>
              <a:gd name="connsiteX4" fmla="*/ 1322934 w 6613258"/>
              <a:gd name="connsiteY4" fmla="*/ 26992 h 2287912"/>
              <a:gd name="connsiteX5" fmla="*/ 5501613 w 6613258"/>
              <a:gd name="connsiteY5" fmla="*/ 173256 h 2287912"/>
              <a:gd name="connsiteX6" fmla="*/ 6613258 w 6613258"/>
              <a:gd name="connsiteY6" fmla="*/ 905322 h 2287912"/>
              <a:gd name="connsiteX7" fmla="*/ 6019537 w 6613258"/>
              <a:gd name="connsiteY7" fmla="*/ 1805318 h 2287912"/>
              <a:gd name="connsiteX8" fmla="*/ 2224395 w 6613258"/>
              <a:gd name="connsiteY8" fmla="*/ 2029112 h 2287912"/>
              <a:gd name="connsiteX9" fmla="*/ 1345814 w 6613258"/>
              <a:gd name="connsiteY9" fmla="*/ 2287912 h 2287912"/>
              <a:gd name="connsiteX10" fmla="*/ 1350456 w 6613258"/>
              <a:gd name="connsiteY10" fmla="*/ 2033314 h 2287912"/>
              <a:gd name="connsiteX0" fmla="*/ 1352720 w 6615522"/>
              <a:gd name="connsiteY0" fmla="*/ 2033314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52720 w 6615522"/>
              <a:gd name="connsiteY10" fmla="*/ 2033314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2284 w 6617261"/>
              <a:gd name="connsiteY0" fmla="*/ 2011281 h 2287912"/>
              <a:gd name="connsiteX1" fmla="*/ 606122 w 6617261"/>
              <a:gd name="connsiteY1" fmla="*/ 1728283 h 2287912"/>
              <a:gd name="connsiteX2" fmla="*/ 119174 w 6617261"/>
              <a:gd name="connsiteY2" fmla="*/ 1342580 h 2287912"/>
              <a:gd name="connsiteX3" fmla="*/ 106546 w 6617261"/>
              <a:gd name="connsiteY3" fmla="*/ 588100 h 2287912"/>
              <a:gd name="connsiteX4" fmla="*/ 1326937 w 6617261"/>
              <a:gd name="connsiteY4" fmla="*/ 26992 h 2287912"/>
              <a:gd name="connsiteX5" fmla="*/ 5505616 w 6617261"/>
              <a:gd name="connsiteY5" fmla="*/ 173256 h 2287912"/>
              <a:gd name="connsiteX6" fmla="*/ 6617261 w 6617261"/>
              <a:gd name="connsiteY6" fmla="*/ 905322 h 2287912"/>
              <a:gd name="connsiteX7" fmla="*/ 6023540 w 6617261"/>
              <a:gd name="connsiteY7" fmla="*/ 1805318 h 2287912"/>
              <a:gd name="connsiteX8" fmla="*/ 2228398 w 6617261"/>
              <a:gd name="connsiteY8" fmla="*/ 2029112 h 2287912"/>
              <a:gd name="connsiteX9" fmla="*/ 1349817 w 6617261"/>
              <a:gd name="connsiteY9" fmla="*/ 2287912 h 2287912"/>
              <a:gd name="connsiteX10" fmla="*/ 1392284 w 6617261"/>
              <a:gd name="connsiteY10" fmla="*/ 2011281 h 2287912"/>
              <a:gd name="connsiteX0" fmla="*/ 1382461 w 6607438"/>
              <a:gd name="connsiteY0" fmla="*/ 2011281 h 2287912"/>
              <a:gd name="connsiteX1" fmla="*/ 596299 w 6607438"/>
              <a:gd name="connsiteY1" fmla="*/ 1728283 h 2287912"/>
              <a:gd name="connsiteX2" fmla="*/ 134568 w 6607438"/>
              <a:gd name="connsiteY2" fmla="*/ 1291168 h 2287912"/>
              <a:gd name="connsiteX3" fmla="*/ 96723 w 6607438"/>
              <a:gd name="connsiteY3" fmla="*/ 588100 h 2287912"/>
              <a:gd name="connsiteX4" fmla="*/ 1317114 w 6607438"/>
              <a:gd name="connsiteY4" fmla="*/ 26992 h 2287912"/>
              <a:gd name="connsiteX5" fmla="*/ 5495793 w 6607438"/>
              <a:gd name="connsiteY5" fmla="*/ 173256 h 2287912"/>
              <a:gd name="connsiteX6" fmla="*/ 6607438 w 6607438"/>
              <a:gd name="connsiteY6" fmla="*/ 905322 h 2287912"/>
              <a:gd name="connsiteX7" fmla="*/ 6013717 w 6607438"/>
              <a:gd name="connsiteY7" fmla="*/ 1805318 h 2287912"/>
              <a:gd name="connsiteX8" fmla="*/ 2218575 w 6607438"/>
              <a:gd name="connsiteY8" fmla="*/ 2029112 h 2287912"/>
              <a:gd name="connsiteX9" fmla="*/ 1339994 w 6607438"/>
              <a:gd name="connsiteY9" fmla="*/ 2287912 h 2287912"/>
              <a:gd name="connsiteX10" fmla="*/ 1382461 w 6607438"/>
              <a:gd name="connsiteY10" fmla="*/ 2011281 h 2287912"/>
              <a:gd name="connsiteX0" fmla="*/ 1346619 w 6571596"/>
              <a:gd name="connsiteY0" fmla="*/ 2009705 h 2286336"/>
              <a:gd name="connsiteX1" fmla="*/ 560457 w 6571596"/>
              <a:gd name="connsiteY1" fmla="*/ 1726707 h 2286336"/>
              <a:gd name="connsiteX2" fmla="*/ 98726 w 6571596"/>
              <a:gd name="connsiteY2" fmla="*/ 1289592 h 2286336"/>
              <a:gd name="connsiteX3" fmla="*/ 111313 w 6571596"/>
              <a:gd name="connsiteY3" fmla="*/ 564490 h 2286336"/>
              <a:gd name="connsiteX4" fmla="*/ 1281272 w 6571596"/>
              <a:gd name="connsiteY4" fmla="*/ 25416 h 2286336"/>
              <a:gd name="connsiteX5" fmla="*/ 5459951 w 6571596"/>
              <a:gd name="connsiteY5" fmla="*/ 171680 h 2286336"/>
              <a:gd name="connsiteX6" fmla="*/ 6571596 w 6571596"/>
              <a:gd name="connsiteY6" fmla="*/ 903746 h 2286336"/>
              <a:gd name="connsiteX7" fmla="*/ 5977875 w 6571596"/>
              <a:gd name="connsiteY7" fmla="*/ 1803742 h 2286336"/>
              <a:gd name="connsiteX8" fmla="*/ 2182733 w 6571596"/>
              <a:gd name="connsiteY8" fmla="*/ 2027536 h 2286336"/>
              <a:gd name="connsiteX9" fmla="*/ 1304152 w 6571596"/>
              <a:gd name="connsiteY9" fmla="*/ 2286336 h 2286336"/>
              <a:gd name="connsiteX10" fmla="*/ 1346619 w 6571596"/>
              <a:gd name="connsiteY10" fmla="*/ 2009705 h 2286336"/>
              <a:gd name="connsiteX0" fmla="*/ 1335993 w 6560970"/>
              <a:gd name="connsiteY0" fmla="*/ 2009705 h 2286336"/>
              <a:gd name="connsiteX1" fmla="*/ 549831 w 6560970"/>
              <a:gd name="connsiteY1" fmla="*/ 1726707 h 2286336"/>
              <a:gd name="connsiteX2" fmla="*/ 88100 w 6560970"/>
              <a:gd name="connsiteY2" fmla="*/ 1289592 h 2286336"/>
              <a:gd name="connsiteX3" fmla="*/ 100687 w 6560970"/>
              <a:gd name="connsiteY3" fmla="*/ 564490 h 2286336"/>
              <a:gd name="connsiteX4" fmla="*/ 1270646 w 6560970"/>
              <a:gd name="connsiteY4" fmla="*/ 25416 h 2286336"/>
              <a:gd name="connsiteX5" fmla="*/ 5449325 w 6560970"/>
              <a:gd name="connsiteY5" fmla="*/ 171680 h 2286336"/>
              <a:gd name="connsiteX6" fmla="*/ 6560970 w 6560970"/>
              <a:gd name="connsiteY6" fmla="*/ 903746 h 2286336"/>
              <a:gd name="connsiteX7" fmla="*/ 5967249 w 6560970"/>
              <a:gd name="connsiteY7" fmla="*/ 1803742 h 2286336"/>
              <a:gd name="connsiteX8" fmla="*/ 2172107 w 6560970"/>
              <a:gd name="connsiteY8" fmla="*/ 2027536 h 2286336"/>
              <a:gd name="connsiteX9" fmla="*/ 1293526 w 6560970"/>
              <a:gd name="connsiteY9" fmla="*/ 2286336 h 2286336"/>
              <a:gd name="connsiteX10" fmla="*/ 1335993 w 6560970"/>
              <a:gd name="connsiteY10" fmla="*/ 2009705 h 2286336"/>
              <a:gd name="connsiteX0" fmla="*/ 1320449 w 6545426"/>
              <a:gd name="connsiteY0" fmla="*/ 2009705 h 2286336"/>
              <a:gd name="connsiteX1" fmla="*/ 534287 w 6545426"/>
              <a:gd name="connsiteY1" fmla="*/ 1726707 h 2286336"/>
              <a:gd name="connsiteX2" fmla="*/ 72556 w 6545426"/>
              <a:gd name="connsiteY2" fmla="*/ 1289592 h 2286336"/>
              <a:gd name="connsiteX3" fmla="*/ 85143 w 6545426"/>
              <a:gd name="connsiteY3" fmla="*/ 564490 h 2286336"/>
              <a:gd name="connsiteX4" fmla="*/ 1255102 w 6545426"/>
              <a:gd name="connsiteY4" fmla="*/ 25416 h 2286336"/>
              <a:gd name="connsiteX5" fmla="*/ 5433781 w 6545426"/>
              <a:gd name="connsiteY5" fmla="*/ 171680 h 2286336"/>
              <a:gd name="connsiteX6" fmla="*/ 6545426 w 6545426"/>
              <a:gd name="connsiteY6" fmla="*/ 903746 h 2286336"/>
              <a:gd name="connsiteX7" fmla="*/ 5951705 w 6545426"/>
              <a:gd name="connsiteY7" fmla="*/ 1803742 h 2286336"/>
              <a:gd name="connsiteX8" fmla="*/ 2156563 w 6545426"/>
              <a:gd name="connsiteY8" fmla="*/ 2027536 h 2286336"/>
              <a:gd name="connsiteX9" fmla="*/ 1277982 w 6545426"/>
              <a:gd name="connsiteY9" fmla="*/ 2286336 h 2286336"/>
              <a:gd name="connsiteX10" fmla="*/ 1320449 w 6545426"/>
              <a:gd name="connsiteY10" fmla="*/ 2009705 h 2286336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261706 w 6486683"/>
              <a:gd name="connsiteY0" fmla="*/ 2028838 h 2305469"/>
              <a:gd name="connsiteX1" fmla="*/ 475544 w 6486683"/>
              <a:gd name="connsiteY1" fmla="*/ 1745840 h 2305469"/>
              <a:gd name="connsiteX2" fmla="*/ 26400 w 6486683"/>
              <a:gd name="connsiteY2" fmla="*/ 583623 h 2305469"/>
              <a:gd name="connsiteX3" fmla="*/ 1246792 w 6486683"/>
              <a:gd name="connsiteY3" fmla="*/ 22515 h 2305469"/>
              <a:gd name="connsiteX4" fmla="*/ 5375038 w 6486683"/>
              <a:gd name="connsiteY4" fmla="*/ 190813 h 2305469"/>
              <a:gd name="connsiteX5" fmla="*/ 6486683 w 6486683"/>
              <a:gd name="connsiteY5" fmla="*/ 922879 h 2305469"/>
              <a:gd name="connsiteX6" fmla="*/ 5892962 w 6486683"/>
              <a:gd name="connsiteY6" fmla="*/ 1822875 h 2305469"/>
              <a:gd name="connsiteX7" fmla="*/ 2097820 w 6486683"/>
              <a:gd name="connsiteY7" fmla="*/ 2046669 h 2305469"/>
              <a:gd name="connsiteX8" fmla="*/ 1219239 w 6486683"/>
              <a:gd name="connsiteY8" fmla="*/ 2305469 h 2305469"/>
              <a:gd name="connsiteX9" fmla="*/ 1261706 w 6486683"/>
              <a:gd name="connsiteY9" fmla="*/ 2028838 h 2305469"/>
              <a:gd name="connsiteX0" fmla="*/ 1278912 w 6503889"/>
              <a:gd name="connsiteY0" fmla="*/ 2028838 h 2305469"/>
              <a:gd name="connsiteX1" fmla="*/ 366669 w 6503889"/>
              <a:gd name="connsiteY1" fmla="*/ 1650360 h 2305469"/>
              <a:gd name="connsiteX2" fmla="*/ 43606 w 6503889"/>
              <a:gd name="connsiteY2" fmla="*/ 583623 h 2305469"/>
              <a:gd name="connsiteX3" fmla="*/ 1263998 w 6503889"/>
              <a:gd name="connsiteY3" fmla="*/ 22515 h 2305469"/>
              <a:gd name="connsiteX4" fmla="*/ 5392244 w 6503889"/>
              <a:gd name="connsiteY4" fmla="*/ 190813 h 2305469"/>
              <a:gd name="connsiteX5" fmla="*/ 6503889 w 6503889"/>
              <a:gd name="connsiteY5" fmla="*/ 922879 h 2305469"/>
              <a:gd name="connsiteX6" fmla="*/ 5910168 w 6503889"/>
              <a:gd name="connsiteY6" fmla="*/ 1822875 h 2305469"/>
              <a:gd name="connsiteX7" fmla="*/ 2115026 w 6503889"/>
              <a:gd name="connsiteY7" fmla="*/ 2046669 h 2305469"/>
              <a:gd name="connsiteX8" fmla="*/ 1236445 w 6503889"/>
              <a:gd name="connsiteY8" fmla="*/ 2305469 h 2305469"/>
              <a:gd name="connsiteX9" fmla="*/ 1278912 w 6503889"/>
              <a:gd name="connsiteY9" fmla="*/ 2028838 h 2305469"/>
              <a:gd name="connsiteX0" fmla="*/ 1306915 w 6531892"/>
              <a:gd name="connsiteY0" fmla="*/ 2028838 h 2305469"/>
              <a:gd name="connsiteX1" fmla="*/ 268591 w 6531892"/>
              <a:gd name="connsiteY1" fmla="*/ 1643015 h 2305469"/>
              <a:gd name="connsiteX2" fmla="*/ 71609 w 6531892"/>
              <a:gd name="connsiteY2" fmla="*/ 583623 h 2305469"/>
              <a:gd name="connsiteX3" fmla="*/ 1292001 w 6531892"/>
              <a:gd name="connsiteY3" fmla="*/ 22515 h 2305469"/>
              <a:gd name="connsiteX4" fmla="*/ 5420247 w 6531892"/>
              <a:gd name="connsiteY4" fmla="*/ 190813 h 2305469"/>
              <a:gd name="connsiteX5" fmla="*/ 6531892 w 6531892"/>
              <a:gd name="connsiteY5" fmla="*/ 922879 h 2305469"/>
              <a:gd name="connsiteX6" fmla="*/ 5938171 w 6531892"/>
              <a:gd name="connsiteY6" fmla="*/ 1822875 h 2305469"/>
              <a:gd name="connsiteX7" fmla="*/ 2143029 w 6531892"/>
              <a:gd name="connsiteY7" fmla="*/ 2046669 h 2305469"/>
              <a:gd name="connsiteX8" fmla="*/ 1264448 w 6531892"/>
              <a:gd name="connsiteY8" fmla="*/ 2305469 h 2305469"/>
              <a:gd name="connsiteX9" fmla="*/ 1306915 w 6531892"/>
              <a:gd name="connsiteY9" fmla="*/ 2028838 h 2305469"/>
              <a:gd name="connsiteX0" fmla="*/ 1322733 w 6547710"/>
              <a:gd name="connsiteY0" fmla="*/ 2028838 h 2305469"/>
              <a:gd name="connsiteX1" fmla="*/ 284409 w 6547710"/>
              <a:gd name="connsiteY1" fmla="*/ 1643015 h 2305469"/>
              <a:gd name="connsiteX2" fmla="*/ 87427 w 6547710"/>
              <a:gd name="connsiteY2" fmla="*/ 583623 h 2305469"/>
              <a:gd name="connsiteX3" fmla="*/ 1307819 w 6547710"/>
              <a:gd name="connsiteY3" fmla="*/ 22515 h 2305469"/>
              <a:gd name="connsiteX4" fmla="*/ 5436065 w 6547710"/>
              <a:gd name="connsiteY4" fmla="*/ 190813 h 2305469"/>
              <a:gd name="connsiteX5" fmla="*/ 6547710 w 6547710"/>
              <a:gd name="connsiteY5" fmla="*/ 922879 h 2305469"/>
              <a:gd name="connsiteX6" fmla="*/ 5953989 w 6547710"/>
              <a:gd name="connsiteY6" fmla="*/ 1822875 h 2305469"/>
              <a:gd name="connsiteX7" fmla="*/ 2158847 w 6547710"/>
              <a:gd name="connsiteY7" fmla="*/ 2046669 h 2305469"/>
              <a:gd name="connsiteX8" fmla="*/ 1280266 w 6547710"/>
              <a:gd name="connsiteY8" fmla="*/ 2305469 h 2305469"/>
              <a:gd name="connsiteX9" fmla="*/ 1322733 w 6547710"/>
              <a:gd name="connsiteY9" fmla="*/ 2028838 h 2305469"/>
              <a:gd name="connsiteX0" fmla="*/ 1350725 w 6575702"/>
              <a:gd name="connsiteY0" fmla="*/ 2028838 h 2305469"/>
              <a:gd name="connsiteX1" fmla="*/ 312401 w 6575702"/>
              <a:gd name="connsiteY1" fmla="*/ 1643015 h 2305469"/>
              <a:gd name="connsiteX2" fmla="*/ 115419 w 6575702"/>
              <a:gd name="connsiteY2" fmla="*/ 583623 h 2305469"/>
              <a:gd name="connsiteX3" fmla="*/ 1335811 w 6575702"/>
              <a:gd name="connsiteY3" fmla="*/ 22515 h 2305469"/>
              <a:gd name="connsiteX4" fmla="*/ 5464057 w 6575702"/>
              <a:gd name="connsiteY4" fmla="*/ 190813 h 2305469"/>
              <a:gd name="connsiteX5" fmla="*/ 6575702 w 6575702"/>
              <a:gd name="connsiteY5" fmla="*/ 922879 h 2305469"/>
              <a:gd name="connsiteX6" fmla="*/ 5981981 w 6575702"/>
              <a:gd name="connsiteY6" fmla="*/ 1822875 h 2305469"/>
              <a:gd name="connsiteX7" fmla="*/ 2186839 w 6575702"/>
              <a:gd name="connsiteY7" fmla="*/ 2046669 h 2305469"/>
              <a:gd name="connsiteX8" fmla="*/ 1308258 w 6575702"/>
              <a:gd name="connsiteY8" fmla="*/ 2305469 h 2305469"/>
              <a:gd name="connsiteX9" fmla="*/ 1350725 w 6575702"/>
              <a:gd name="connsiteY9" fmla="*/ 2028838 h 2305469"/>
              <a:gd name="connsiteX0" fmla="*/ 1334698 w 6559675"/>
              <a:gd name="connsiteY0" fmla="*/ 2033414 h 2310045"/>
              <a:gd name="connsiteX1" fmla="*/ 296374 w 6559675"/>
              <a:gd name="connsiteY1" fmla="*/ 1647591 h 2310045"/>
              <a:gd name="connsiteX2" fmla="*/ 99392 w 6559675"/>
              <a:gd name="connsiteY2" fmla="*/ 654301 h 2310045"/>
              <a:gd name="connsiteX3" fmla="*/ 1319784 w 6559675"/>
              <a:gd name="connsiteY3" fmla="*/ 27091 h 2310045"/>
              <a:gd name="connsiteX4" fmla="*/ 5448030 w 6559675"/>
              <a:gd name="connsiteY4" fmla="*/ 195389 h 2310045"/>
              <a:gd name="connsiteX5" fmla="*/ 6559675 w 6559675"/>
              <a:gd name="connsiteY5" fmla="*/ 927455 h 2310045"/>
              <a:gd name="connsiteX6" fmla="*/ 5965954 w 6559675"/>
              <a:gd name="connsiteY6" fmla="*/ 1827451 h 2310045"/>
              <a:gd name="connsiteX7" fmla="*/ 2170812 w 6559675"/>
              <a:gd name="connsiteY7" fmla="*/ 2051245 h 2310045"/>
              <a:gd name="connsiteX8" fmla="*/ 1292231 w 6559675"/>
              <a:gd name="connsiteY8" fmla="*/ 2310045 h 2310045"/>
              <a:gd name="connsiteX9" fmla="*/ 1334698 w 6559675"/>
              <a:gd name="connsiteY9" fmla="*/ 2033414 h 2310045"/>
              <a:gd name="connsiteX0" fmla="*/ 1387100 w 6612077"/>
              <a:gd name="connsiteY0" fmla="*/ 2036495 h 2313126"/>
              <a:gd name="connsiteX1" fmla="*/ 348776 w 6612077"/>
              <a:gd name="connsiteY1" fmla="*/ 1650672 h 2313126"/>
              <a:gd name="connsiteX2" fmla="*/ 88753 w 6612077"/>
              <a:gd name="connsiteY2" fmla="*/ 701450 h 2313126"/>
              <a:gd name="connsiteX3" fmla="*/ 1372186 w 6612077"/>
              <a:gd name="connsiteY3" fmla="*/ 30172 h 2313126"/>
              <a:gd name="connsiteX4" fmla="*/ 5500432 w 6612077"/>
              <a:gd name="connsiteY4" fmla="*/ 198470 h 2313126"/>
              <a:gd name="connsiteX5" fmla="*/ 6612077 w 6612077"/>
              <a:gd name="connsiteY5" fmla="*/ 930536 h 2313126"/>
              <a:gd name="connsiteX6" fmla="*/ 6018356 w 6612077"/>
              <a:gd name="connsiteY6" fmla="*/ 1830532 h 2313126"/>
              <a:gd name="connsiteX7" fmla="*/ 2223214 w 6612077"/>
              <a:gd name="connsiteY7" fmla="*/ 2054326 h 2313126"/>
              <a:gd name="connsiteX8" fmla="*/ 1344633 w 6612077"/>
              <a:gd name="connsiteY8" fmla="*/ 2313126 h 2313126"/>
              <a:gd name="connsiteX9" fmla="*/ 1387100 w 6612077"/>
              <a:gd name="connsiteY9" fmla="*/ 2036495 h 2313126"/>
              <a:gd name="connsiteX0" fmla="*/ 1391247 w 6616224"/>
              <a:gd name="connsiteY0" fmla="*/ 2036495 h 2313126"/>
              <a:gd name="connsiteX1" fmla="*/ 352923 w 6616224"/>
              <a:gd name="connsiteY1" fmla="*/ 1650672 h 2313126"/>
              <a:gd name="connsiteX2" fmla="*/ 92900 w 6616224"/>
              <a:gd name="connsiteY2" fmla="*/ 701450 h 2313126"/>
              <a:gd name="connsiteX3" fmla="*/ 1376333 w 6616224"/>
              <a:gd name="connsiteY3" fmla="*/ 30172 h 2313126"/>
              <a:gd name="connsiteX4" fmla="*/ 5504579 w 6616224"/>
              <a:gd name="connsiteY4" fmla="*/ 198470 h 2313126"/>
              <a:gd name="connsiteX5" fmla="*/ 6616224 w 6616224"/>
              <a:gd name="connsiteY5" fmla="*/ 930536 h 2313126"/>
              <a:gd name="connsiteX6" fmla="*/ 6022503 w 6616224"/>
              <a:gd name="connsiteY6" fmla="*/ 1830532 h 2313126"/>
              <a:gd name="connsiteX7" fmla="*/ 2227361 w 6616224"/>
              <a:gd name="connsiteY7" fmla="*/ 2054326 h 2313126"/>
              <a:gd name="connsiteX8" fmla="*/ 1348780 w 6616224"/>
              <a:gd name="connsiteY8" fmla="*/ 2313126 h 2313126"/>
              <a:gd name="connsiteX9" fmla="*/ 1391247 w 6616224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438885 w 6613429"/>
              <a:gd name="connsiteY0" fmla="*/ 2029150 h 2313126"/>
              <a:gd name="connsiteX1" fmla="*/ 350128 w 6613429"/>
              <a:gd name="connsiteY1" fmla="*/ 1650672 h 2313126"/>
              <a:gd name="connsiteX2" fmla="*/ 90105 w 6613429"/>
              <a:gd name="connsiteY2" fmla="*/ 701450 h 2313126"/>
              <a:gd name="connsiteX3" fmla="*/ 1373538 w 6613429"/>
              <a:gd name="connsiteY3" fmla="*/ 30172 h 2313126"/>
              <a:gd name="connsiteX4" fmla="*/ 5501784 w 6613429"/>
              <a:gd name="connsiteY4" fmla="*/ 198470 h 2313126"/>
              <a:gd name="connsiteX5" fmla="*/ 6613429 w 6613429"/>
              <a:gd name="connsiteY5" fmla="*/ 930536 h 2313126"/>
              <a:gd name="connsiteX6" fmla="*/ 6019708 w 6613429"/>
              <a:gd name="connsiteY6" fmla="*/ 1830532 h 2313126"/>
              <a:gd name="connsiteX7" fmla="*/ 2224566 w 6613429"/>
              <a:gd name="connsiteY7" fmla="*/ 2054326 h 2313126"/>
              <a:gd name="connsiteX8" fmla="*/ 1345985 w 6613429"/>
              <a:gd name="connsiteY8" fmla="*/ 2313126 h 2313126"/>
              <a:gd name="connsiteX9" fmla="*/ 1438885 w 6613429"/>
              <a:gd name="connsiteY9" fmla="*/ 2029150 h 2313126"/>
              <a:gd name="connsiteX0" fmla="*/ 1411781 w 6586325"/>
              <a:gd name="connsiteY0" fmla="*/ 2029150 h 2313126"/>
              <a:gd name="connsiteX1" fmla="*/ 323024 w 6586325"/>
              <a:gd name="connsiteY1" fmla="*/ 1650672 h 2313126"/>
              <a:gd name="connsiteX2" fmla="*/ 63001 w 6586325"/>
              <a:gd name="connsiteY2" fmla="*/ 701450 h 2313126"/>
              <a:gd name="connsiteX3" fmla="*/ 1346434 w 6586325"/>
              <a:gd name="connsiteY3" fmla="*/ 30172 h 2313126"/>
              <a:gd name="connsiteX4" fmla="*/ 5474680 w 6586325"/>
              <a:gd name="connsiteY4" fmla="*/ 198470 h 2313126"/>
              <a:gd name="connsiteX5" fmla="*/ 6586325 w 6586325"/>
              <a:gd name="connsiteY5" fmla="*/ 930536 h 2313126"/>
              <a:gd name="connsiteX6" fmla="*/ 5992604 w 6586325"/>
              <a:gd name="connsiteY6" fmla="*/ 1830532 h 2313126"/>
              <a:gd name="connsiteX7" fmla="*/ 2197462 w 6586325"/>
              <a:gd name="connsiteY7" fmla="*/ 2054326 h 2313126"/>
              <a:gd name="connsiteX8" fmla="*/ 1318881 w 6586325"/>
              <a:gd name="connsiteY8" fmla="*/ 2313126 h 2313126"/>
              <a:gd name="connsiteX9" fmla="*/ 1411781 w 6586325"/>
              <a:gd name="connsiteY9" fmla="*/ 2029150 h 2313126"/>
              <a:gd name="connsiteX0" fmla="*/ 1422251 w 6596795"/>
              <a:gd name="connsiteY0" fmla="*/ 2029150 h 2313126"/>
              <a:gd name="connsiteX1" fmla="*/ 333494 w 6596795"/>
              <a:gd name="connsiteY1" fmla="*/ 1650672 h 2313126"/>
              <a:gd name="connsiteX2" fmla="*/ 73471 w 6596795"/>
              <a:gd name="connsiteY2" fmla="*/ 701450 h 2313126"/>
              <a:gd name="connsiteX3" fmla="*/ 1356904 w 6596795"/>
              <a:gd name="connsiteY3" fmla="*/ 30172 h 2313126"/>
              <a:gd name="connsiteX4" fmla="*/ 5485150 w 6596795"/>
              <a:gd name="connsiteY4" fmla="*/ 198470 h 2313126"/>
              <a:gd name="connsiteX5" fmla="*/ 6596795 w 6596795"/>
              <a:gd name="connsiteY5" fmla="*/ 930536 h 2313126"/>
              <a:gd name="connsiteX6" fmla="*/ 6003074 w 6596795"/>
              <a:gd name="connsiteY6" fmla="*/ 1830532 h 2313126"/>
              <a:gd name="connsiteX7" fmla="*/ 2207932 w 6596795"/>
              <a:gd name="connsiteY7" fmla="*/ 2054326 h 2313126"/>
              <a:gd name="connsiteX8" fmla="*/ 1329351 w 6596795"/>
              <a:gd name="connsiteY8" fmla="*/ 2313126 h 2313126"/>
              <a:gd name="connsiteX9" fmla="*/ 1422251 w 6596795"/>
              <a:gd name="connsiteY9" fmla="*/ 2029150 h 2313126"/>
              <a:gd name="connsiteX0" fmla="*/ 1427107 w 6601651"/>
              <a:gd name="connsiteY0" fmla="*/ 2029150 h 2313126"/>
              <a:gd name="connsiteX1" fmla="*/ 338350 w 6601651"/>
              <a:gd name="connsiteY1" fmla="*/ 1650672 h 2313126"/>
              <a:gd name="connsiteX2" fmla="*/ 78327 w 6601651"/>
              <a:gd name="connsiteY2" fmla="*/ 701450 h 2313126"/>
              <a:gd name="connsiteX3" fmla="*/ 1361760 w 6601651"/>
              <a:gd name="connsiteY3" fmla="*/ 30172 h 2313126"/>
              <a:gd name="connsiteX4" fmla="*/ 5490006 w 6601651"/>
              <a:gd name="connsiteY4" fmla="*/ 198470 h 2313126"/>
              <a:gd name="connsiteX5" fmla="*/ 6601651 w 6601651"/>
              <a:gd name="connsiteY5" fmla="*/ 930536 h 2313126"/>
              <a:gd name="connsiteX6" fmla="*/ 6007930 w 6601651"/>
              <a:gd name="connsiteY6" fmla="*/ 1830532 h 2313126"/>
              <a:gd name="connsiteX7" fmla="*/ 2212788 w 6601651"/>
              <a:gd name="connsiteY7" fmla="*/ 2054326 h 2313126"/>
              <a:gd name="connsiteX8" fmla="*/ 1334207 w 6601651"/>
              <a:gd name="connsiteY8" fmla="*/ 2313126 h 2313126"/>
              <a:gd name="connsiteX9" fmla="*/ 1427107 w 6601651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98750 w 6597644"/>
              <a:gd name="connsiteY0" fmla="*/ 2029150 h 2313126"/>
              <a:gd name="connsiteX1" fmla="*/ 298554 w 6597644"/>
              <a:gd name="connsiteY1" fmla="*/ 1654147 h 2313126"/>
              <a:gd name="connsiteX2" fmla="*/ 74320 w 6597644"/>
              <a:gd name="connsiteY2" fmla="*/ 701450 h 2313126"/>
              <a:gd name="connsiteX3" fmla="*/ 1357753 w 6597644"/>
              <a:gd name="connsiteY3" fmla="*/ 30172 h 2313126"/>
              <a:gd name="connsiteX4" fmla="*/ 5485999 w 6597644"/>
              <a:gd name="connsiteY4" fmla="*/ 198470 h 2313126"/>
              <a:gd name="connsiteX5" fmla="*/ 6597644 w 6597644"/>
              <a:gd name="connsiteY5" fmla="*/ 930536 h 2313126"/>
              <a:gd name="connsiteX6" fmla="*/ 6003923 w 6597644"/>
              <a:gd name="connsiteY6" fmla="*/ 1830532 h 2313126"/>
              <a:gd name="connsiteX7" fmla="*/ 2208781 w 6597644"/>
              <a:gd name="connsiteY7" fmla="*/ 2054326 h 2313126"/>
              <a:gd name="connsiteX8" fmla="*/ 1330200 w 6597644"/>
              <a:gd name="connsiteY8" fmla="*/ 2313126 h 2313126"/>
              <a:gd name="connsiteX9" fmla="*/ 1498750 w 65976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506919 w 6605813"/>
              <a:gd name="connsiteY0" fmla="*/ 2029150 h 2313126"/>
              <a:gd name="connsiteX1" fmla="*/ 306723 w 6605813"/>
              <a:gd name="connsiteY1" fmla="*/ 1654147 h 2313126"/>
              <a:gd name="connsiteX2" fmla="*/ 82489 w 6605813"/>
              <a:gd name="connsiteY2" fmla="*/ 701450 h 2313126"/>
              <a:gd name="connsiteX3" fmla="*/ 1365922 w 6605813"/>
              <a:gd name="connsiteY3" fmla="*/ 30172 h 2313126"/>
              <a:gd name="connsiteX4" fmla="*/ 5494168 w 6605813"/>
              <a:gd name="connsiteY4" fmla="*/ 198470 h 2313126"/>
              <a:gd name="connsiteX5" fmla="*/ 6605813 w 6605813"/>
              <a:gd name="connsiteY5" fmla="*/ 930536 h 2313126"/>
              <a:gd name="connsiteX6" fmla="*/ 6012092 w 6605813"/>
              <a:gd name="connsiteY6" fmla="*/ 1830532 h 2313126"/>
              <a:gd name="connsiteX7" fmla="*/ 2216950 w 6605813"/>
              <a:gd name="connsiteY7" fmla="*/ 2054326 h 2313126"/>
              <a:gd name="connsiteX8" fmla="*/ 1338369 w 6605813"/>
              <a:gd name="connsiteY8" fmla="*/ 2313126 h 2313126"/>
              <a:gd name="connsiteX9" fmla="*/ 1506919 w 6605813"/>
              <a:gd name="connsiteY9" fmla="*/ 2029150 h 23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5813" h="2313126">
                <a:moveTo>
                  <a:pt x="1506919" y="2029150"/>
                </a:moveTo>
                <a:cubicBezTo>
                  <a:pt x="1417504" y="1839150"/>
                  <a:pt x="585881" y="1896278"/>
                  <a:pt x="306723" y="1654147"/>
                </a:cubicBezTo>
                <a:cubicBezTo>
                  <a:pt x="27565" y="1412016"/>
                  <a:pt x="-94044" y="972113"/>
                  <a:pt x="82489" y="701450"/>
                </a:cubicBezTo>
                <a:cubicBezTo>
                  <a:pt x="259022" y="430788"/>
                  <a:pt x="463975" y="114002"/>
                  <a:pt x="1365922" y="30172"/>
                </a:cubicBezTo>
                <a:cubicBezTo>
                  <a:pt x="2267869" y="-53658"/>
                  <a:pt x="4620853" y="48409"/>
                  <a:pt x="5494168" y="198470"/>
                </a:cubicBezTo>
                <a:cubicBezTo>
                  <a:pt x="6367483" y="348531"/>
                  <a:pt x="6547059" y="600421"/>
                  <a:pt x="6605813" y="930536"/>
                </a:cubicBezTo>
                <a:cubicBezTo>
                  <a:pt x="6583958" y="1261451"/>
                  <a:pt x="6667921" y="1584477"/>
                  <a:pt x="6012092" y="1830532"/>
                </a:cubicBezTo>
                <a:cubicBezTo>
                  <a:pt x="5356263" y="2076587"/>
                  <a:pt x="2425296" y="2046334"/>
                  <a:pt x="2216950" y="2054326"/>
                </a:cubicBezTo>
                <a:cubicBezTo>
                  <a:pt x="1882633" y="2207554"/>
                  <a:pt x="1465597" y="2294989"/>
                  <a:pt x="1338369" y="2313126"/>
                </a:cubicBezTo>
                <a:cubicBezTo>
                  <a:pt x="1524676" y="2124221"/>
                  <a:pt x="1506919" y="2029150"/>
                  <a:pt x="1506919" y="2029150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2">
            <a:extLst>
              <a:ext uri="{FF2B5EF4-FFF2-40B4-BE49-F238E27FC236}">
                <a16:creationId xmlns:a16="http://schemas.microsoft.com/office/drawing/2014/main" id="{82749E47-91E3-4256-A517-9E7E684EB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79" y="312630"/>
            <a:ext cx="5737538" cy="2989690"/>
          </a:xfrm>
          <a:custGeom>
            <a:avLst/>
            <a:gdLst>
              <a:gd name="connsiteX0" fmla="*/ 1289525 w 6745768"/>
              <a:gd name="connsiteY0" fmla="*/ 2301903 h 2794242"/>
              <a:gd name="connsiteX1" fmla="*/ 182620 w 6745768"/>
              <a:gd name="connsiteY1" fmla="*/ 1797161 h 2794242"/>
              <a:gd name="connsiteX2" fmla="*/ 12857 w 6745768"/>
              <a:gd name="connsiteY2" fmla="*/ 794567 h 2794242"/>
              <a:gd name="connsiteX3" fmla="*/ 697283 w 6745768"/>
              <a:gd name="connsiteY3" fmla="*/ 56263 h 2794242"/>
              <a:gd name="connsiteX4" fmla="*/ 6042476 w 6745768"/>
              <a:gd name="connsiteY4" fmla="*/ 156302 h 2794242"/>
              <a:gd name="connsiteX5" fmla="*/ 6744264 w 6745768"/>
              <a:gd name="connsiteY5" fmla="*/ 865255 h 2794242"/>
              <a:gd name="connsiteX6" fmla="*/ 6299463 w 6745768"/>
              <a:gd name="connsiteY6" fmla="*/ 2129659 h 2794242"/>
              <a:gd name="connsiteX7" fmla="*/ 1843321 w 6745768"/>
              <a:gd name="connsiteY7" fmla="*/ 2302040 h 2794242"/>
              <a:gd name="connsiteX8" fmla="*/ 1297241 w 6745768"/>
              <a:gd name="connsiteY8" fmla="*/ 2794243 h 2794242"/>
              <a:gd name="connsiteX9" fmla="*/ 1289525 w 6745768"/>
              <a:gd name="connsiteY9" fmla="*/ 2301903 h 2794242"/>
              <a:gd name="connsiteX0" fmla="*/ 1289525 w 6745768"/>
              <a:gd name="connsiteY0" fmla="*/ 2301903 h 2633547"/>
              <a:gd name="connsiteX1" fmla="*/ 182620 w 6745768"/>
              <a:gd name="connsiteY1" fmla="*/ 1797161 h 2633547"/>
              <a:gd name="connsiteX2" fmla="*/ 12857 w 6745768"/>
              <a:gd name="connsiteY2" fmla="*/ 794567 h 2633547"/>
              <a:gd name="connsiteX3" fmla="*/ 697283 w 6745768"/>
              <a:gd name="connsiteY3" fmla="*/ 56263 h 2633547"/>
              <a:gd name="connsiteX4" fmla="*/ 6042476 w 6745768"/>
              <a:gd name="connsiteY4" fmla="*/ 156302 h 2633547"/>
              <a:gd name="connsiteX5" fmla="*/ 6744264 w 6745768"/>
              <a:gd name="connsiteY5" fmla="*/ 865255 h 2633547"/>
              <a:gd name="connsiteX6" fmla="*/ 6299463 w 6745768"/>
              <a:gd name="connsiteY6" fmla="*/ 2129659 h 2633547"/>
              <a:gd name="connsiteX7" fmla="*/ 1843321 w 6745768"/>
              <a:gd name="connsiteY7" fmla="*/ 2302040 h 2633547"/>
              <a:gd name="connsiteX8" fmla="*/ 1297241 w 6745768"/>
              <a:gd name="connsiteY8" fmla="*/ 2633547 h 2633547"/>
              <a:gd name="connsiteX9" fmla="*/ 1289525 w 6745768"/>
              <a:gd name="connsiteY9" fmla="*/ 2301903 h 2633547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299463 w 6745768"/>
              <a:gd name="connsiteY6" fmla="*/ 2129659 h 2588909"/>
              <a:gd name="connsiteX7" fmla="*/ 1843321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813483"/>
              <a:gd name="connsiteY0" fmla="*/ 2301903 h 2588909"/>
              <a:gd name="connsiteX1" fmla="*/ 182620 w 6813483"/>
              <a:gd name="connsiteY1" fmla="*/ 1797161 h 2588909"/>
              <a:gd name="connsiteX2" fmla="*/ 12857 w 6813483"/>
              <a:gd name="connsiteY2" fmla="*/ 794567 h 2588909"/>
              <a:gd name="connsiteX3" fmla="*/ 697283 w 6813483"/>
              <a:gd name="connsiteY3" fmla="*/ 56263 h 2588909"/>
              <a:gd name="connsiteX4" fmla="*/ 6042476 w 6813483"/>
              <a:gd name="connsiteY4" fmla="*/ 156302 h 2588909"/>
              <a:gd name="connsiteX5" fmla="*/ 6744264 w 6813483"/>
              <a:gd name="connsiteY5" fmla="*/ 865255 h 2588909"/>
              <a:gd name="connsiteX6" fmla="*/ 6299463 w 6813483"/>
              <a:gd name="connsiteY6" fmla="*/ 2129659 h 2588909"/>
              <a:gd name="connsiteX7" fmla="*/ 1855346 w 6813483"/>
              <a:gd name="connsiteY7" fmla="*/ 2302040 h 2588909"/>
              <a:gd name="connsiteX8" fmla="*/ 1321290 w 6813483"/>
              <a:gd name="connsiteY8" fmla="*/ 2588909 h 2588909"/>
              <a:gd name="connsiteX9" fmla="*/ 1289525 w 6813483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6046952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88909"/>
              <a:gd name="connsiteX1" fmla="*/ 182620 w 6745768"/>
              <a:gd name="connsiteY1" fmla="*/ 1797161 h 2588909"/>
              <a:gd name="connsiteX2" fmla="*/ 12857 w 6745768"/>
              <a:gd name="connsiteY2" fmla="*/ 794567 h 2588909"/>
              <a:gd name="connsiteX3" fmla="*/ 697283 w 6745768"/>
              <a:gd name="connsiteY3" fmla="*/ 56263 h 2588909"/>
              <a:gd name="connsiteX4" fmla="*/ 6042476 w 6745768"/>
              <a:gd name="connsiteY4" fmla="*/ 156302 h 2588909"/>
              <a:gd name="connsiteX5" fmla="*/ 6744264 w 6745768"/>
              <a:gd name="connsiteY5" fmla="*/ 865255 h 2588909"/>
              <a:gd name="connsiteX6" fmla="*/ 5926709 w 6745768"/>
              <a:gd name="connsiteY6" fmla="*/ 2129659 h 2588909"/>
              <a:gd name="connsiteX7" fmla="*/ 1855346 w 6745768"/>
              <a:gd name="connsiteY7" fmla="*/ 2302040 h 2588909"/>
              <a:gd name="connsiteX8" fmla="*/ 1321290 w 6745768"/>
              <a:gd name="connsiteY8" fmla="*/ 2588909 h 2588909"/>
              <a:gd name="connsiteX9" fmla="*/ 1289525 w 6745768"/>
              <a:gd name="connsiteY9" fmla="*/ 2301903 h 2588909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55846"/>
              <a:gd name="connsiteX1" fmla="*/ 182620 w 6745768"/>
              <a:gd name="connsiteY1" fmla="*/ 1797161 h 2555846"/>
              <a:gd name="connsiteX2" fmla="*/ 12857 w 6745768"/>
              <a:gd name="connsiteY2" fmla="*/ 794567 h 2555846"/>
              <a:gd name="connsiteX3" fmla="*/ 697283 w 6745768"/>
              <a:gd name="connsiteY3" fmla="*/ 56263 h 2555846"/>
              <a:gd name="connsiteX4" fmla="*/ 6042476 w 6745768"/>
              <a:gd name="connsiteY4" fmla="*/ 156302 h 2555846"/>
              <a:gd name="connsiteX5" fmla="*/ 6744264 w 6745768"/>
              <a:gd name="connsiteY5" fmla="*/ 865255 h 2555846"/>
              <a:gd name="connsiteX6" fmla="*/ 5926709 w 6745768"/>
              <a:gd name="connsiteY6" fmla="*/ 2129659 h 2555846"/>
              <a:gd name="connsiteX7" fmla="*/ 1855346 w 6745768"/>
              <a:gd name="connsiteY7" fmla="*/ 2302040 h 2555846"/>
              <a:gd name="connsiteX8" fmla="*/ 1321290 w 6745768"/>
              <a:gd name="connsiteY8" fmla="*/ 2555846 h 2555846"/>
              <a:gd name="connsiteX9" fmla="*/ 1289525 w 6745768"/>
              <a:gd name="connsiteY9" fmla="*/ 2301903 h 2555846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1855346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22783"/>
              <a:gd name="connsiteX1" fmla="*/ 182620 w 6745768"/>
              <a:gd name="connsiteY1" fmla="*/ 1797161 h 2522783"/>
              <a:gd name="connsiteX2" fmla="*/ 12857 w 6745768"/>
              <a:gd name="connsiteY2" fmla="*/ 794567 h 2522783"/>
              <a:gd name="connsiteX3" fmla="*/ 697283 w 6745768"/>
              <a:gd name="connsiteY3" fmla="*/ 56263 h 2522783"/>
              <a:gd name="connsiteX4" fmla="*/ 6042476 w 6745768"/>
              <a:gd name="connsiteY4" fmla="*/ 156302 h 2522783"/>
              <a:gd name="connsiteX5" fmla="*/ 6744264 w 6745768"/>
              <a:gd name="connsiteY5" fmla="*/ 865255 h 2522783"/>
              <a:gd name="connsiteX6" fmla="*/ 5926709 w 6745768"/>
              <a:gd name="connsiteY6" fmla="*/ 2129659 h 2522783"/>
              <a:gd name="connsiteX7" fmla="*/ 2018095 w 6745768"/>
              <a:gd name="connsiteY7" fmla="*/ 2302040 h 2522783"/>
              <a:gd name="connsiteX8" fmla="*/ 1303420 w 6745768"/>
              <a:gd name="connsiteY8" fmla="*/ 2522783 h 2522783"/>
              <a:gd name="connsiteX9" fmla="*/ 1289525 w 6745768"/>
              <a:gd name="connsiteY9" fmla="*/ 2301903 h 2522783"/>
              <a:gd name="connsiteX0" fmla="*/ 1289525 w 6745768"/>
              <a:gd name="connsiteY0" fmla="*/ 2301903 h 2502083"/>
              <a:gd name="connsiteX1" fmla="*/ 182620 w 6745768"/>
              <a:gd name="connsiteY1" fmla="*/ 1797161 h 2502083"/>
              <a:gd name="connsiteX2" fmla="*/ 12857 w 6745768"/>
              <a:gd name="connsiteY2" fmla="*/ 794567 h 2502083"/>
              <a:gd name="connsiteX3" fmla="*/ 697283 w 6745768"/>
              <a:gd name="connsiteY3" fmla="*/ 56263 h 2502083"/>
              <a:gd name="connsiteX4" fmla="*/ 6042476 w 6745768"/>
              <a:gd name="connsiteY4" fmla="*/ 156302 h 2502083"/>
              <a:gd name="connsiteX5" fmla="*/ 6744264 w 6745768"/>
              <a:gd name="connsiteY5" fmla="*/ 865255 h 2502083"/>
              <a:gd name="connsiteX6" fmla="*/ 5926709 w 6745768"/>
              <a:gd name="connsiteY6" fmla="*/ 2129659 h 2502083"/>
              <a:gd name="connsiteX7" fmla="*/ 2018095 w 6745768"/>
              <a:gd name="connsiteY7" fmla="*/ 2302040 h 2502083"/>
              <a:gd name="connsiteX8" fmla="*/ 1303420 w 6745768"/>
              <a:gd name="connsiteY8" fmla="*/ 2502083 h 2502083"/>
              <a:gd name="connsiteX9" fmla="*/ 1289525 w 6745768"/>
              <a:gd name="connsiteY9" fmla="*/ 230190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98511 w 6749690"/>
              <a:gd name="connsiteY0" fmla="*/ 2291553 h 2502083"/>
              <a:gd name="connsiteX1" fmla="*/ 186542 w 6749690"/>
              <a:gd name="connsiteY1" fmla="*/ 1797161 h 2502083"/>
              <a:gd name="connsiteX2" fmla="*/ 16779 w 6749690"/>
              <a:gd name="connsiteY2" fmla="*/ 794567 h 2502083"/>
              <a:gd name="connsiteX3" fmla="*/ 701205 w 6749690"/>
              <a:gd name="connsiteY3" fmla="*/ 56263 h 2502083"/>
              <a:gd name="connsiteX4" fmla="*/ 6046398 w 6749690"/>
              <a:gd name="connsiteY4" fmla="*/ 156302 h 2502083"/>
              <a:gd name="connsiteX5" fmla="*/ 6748186 w 6749690"/>
              <a:gd name="connsiteY5" fmla="*/ 865255 h 2502083"/>
              <a:gd name="connsiteX6" fmla="*/ 5930631 w 6749690"/>
              <a:gd name="connsiteY6" fmla="*/ 2129659 h 2502083"/>
              <a:gd name="connsiteX7" fmla="*/ 2022017 w 6749690"/>
              <a:gd name="connsiteY7" fmla="*/ 2302040 h 2502083"/>
              <a:gd name="connsiteX8" fmla="*/ 1307342 w 6749690"/>
              <a:gd name="connsiteY8" fmla="*/ 2502083 h 2502083"/>
              <a:gd name="connsiteX9" fmla="*/ 1198511 w 6749690"/>
              <a:gd name="connsiteY9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8693 w 6739872"/>
              <a:gd name="connsiteY0" fmla="*/ 2291553 h 2502083"/>
              <a:gd name="connsiteX1" fmla="*/ 556806 w 6739872"/>
              <a:gd name="connsiteY1" fmla="*/ 2240036 h 2502083"/>
              <a:gd name="connsiteX2" fmla="*/ 176724 w 6739872"/>
              <a:gd name="connsiteY2" fmla="*/ 1797161 h 2502083"/>
              <a:gd name="connsiteX3" fmla="*/ 6961 w 6739872"/>
              <a:gd name="connsiteY3" fmla="*/ 794567 h 2502083"/>
              <a:gd name="connsiteX4" fmla="*/ 691387 w 6739872"/>
              <a:gd name="connsiteY4" fmla="*/ 56263 h 2502083"/>
              <a:gd name="connsiteX5" fmla="*/ 6036580 w 6739872"/>
              <a:gd name="connsiteY5" fmla="*/ 156302 h 2502083"/>
              <a:gd name="connsiteX6" fmla="*/ 6738368 w 6739872"/>
              <a:gd name="connsiteY6" fmla="*/ 865255 h 2502083"/>
              <a:gd name="connsiteX7" fmla="*/ 5920813 w 6739872"/>
              <a:gd name="connsiteY7" fmla="*/ 2129659 h 2502083"/>
              <a:gd name="connsiteX8" fmla="*/ 2012199 w 6739872"/>
              <a:gd name="connsiteY8" fmla="*/ 2302040 h 2502083"/>
              <a:gd name="connsiteX9" fmla="*/ 1297524 w 6739872"/>
              <a:gd name="connsiteY9" fmla="*/ 2502083 h 2502083"/>
              <a:gd name="connsiteX10" fmla="*/ 1188693 w 6739872"/>
              <a:gd name="connsiteY10" fmla="*/ 2291553 h 2502083"/>
              <a:gd name="connsiteX0" fmla="*/ 1187858 w 6739037"/>
              <a:gd name="connsiteY0" fmla="*/ 2291553 h 2502083"/>
              <a:gd name="connsiteX1" fmla="*/ 429511 w 6739037"/>
              <a:gd name="connsiteY1" fmla="*/ 2224594 h 2502083"/>
              <a:gd name="connsiteX2" fmla="*/ 175889 w 6739037"/>
              <a:gd name="connsiteY2" fmla="*/ 1797161 h 2502083"/>
              <a:gd name="connsiteX3" fmla="*/ 6126 w 6739037"/>
              <a:gd name="connsiteY3" fmla="*/ 794567 h 2502083"/>
              <a:gd name="connsiteX4" fmla="*/ 690552 w 6739037"/>
              <a:gd name="connsiteY4" fmla="*/ 56263 h 2502083"/>
              <a:gd name="connsiteX5" fmla="*/ 6035745 w 6739037"/>
              <a:gd name="connsiteY5" fmla="*/ 156302 h 2502083"/>
              <a:gd name="connsiteX6" fmla="*/ 6737533 w 6739037"/>
              <a:gd name="connsiteY6" fmla="*/ 865255 h 2502083"/>
              <a:gd name="connsiteX7" fmla="*/ 5919978 w 6739037"/>
              <a:gd name="connsiteY7" fmla="*/ 2129659 h 2502083"/>
              <a:gd name="connsiteX8" fmla="*/ 2011364 w 6739037"/>
              <a:gd name="connsiteY8" fmla="*/ 2302040 h 2502083"/>
              <a:gd name="connsiteX9" fmla="*/ 1296689 w 6739037"/>
              <a:gd name="connsiteY9" fmla="*/ 2502083 h 2502083"/>
              <a:gd name="connsiteX10" fmla="*/ 1187858 w 6739037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7716 w 6738895"/>
              <a:gd name="connsiteY0" fmla="*/ 2291553 h 2502083"/>
              <a:gd name="connsiteX1" fmla="*/ 404579 w 6738895"/>
              <a:gd name="connsiteY1" fmla="*/ 2177299 h 2502083"/>
              <a:gd name="connsiteX2" fmla="*/ 175747 w 6738895"/>
              <a:gd name="connsiteY2" fmla="*/ 1797161 h 2502083"/>
              <a:gd name="connsiteX3" fmla="*/ 5984 w 6738895"/>
              <a:gd name="connsiteY3" fmla="*/ 794567 h 2502083"/>
              <a:gd name="connsiteX4" fmla="*/ 690410 w 6738895"/>
              <a:gd name="connsiteY4" fmla="*/ 56263 h 2502083"/>
              <a:gd name="connsiteX5" fmla="*/ 6035603 w 6738895"/>
              <a:gd name="connsiteY5" fmla="*/ 156302 h 2502083"/>
              <a:gd name="connsiteX6" fmla="*/ 6737391 w 6738895"/>
              <a:gd name="connsiteY6" fmla="*/ 865255 h 2502083"/>
              <a:gd name="connsiteX7" fmla="*/ 5919836 w 6738895"/>
              <a:gd name="connsiteY7" fmla="*/ 2129659 h 2502083"/>
              <a:gd name="connsiteX8" fmla="*/ 2011222 w 6738895"/>
              <a:gd name="connsiteY8" fmla="*/ 2302040 h 2502083"/>
              <a:gd name="connsiteX9" fmla="*/ 1296547 w 6738895"/>
              <a:gd name="connsiteY9" fmla="*/ 2502083 h 2502083"/>
              <a:gd name="connsiteX10" fmla="*/ 1187716 w 6738895"/>
              <a:gd name="connsiteY10" fmla="*/ 2291553 h 2502083"/>
              <a:gd name="connsiteX0" fmla="*/ 1188071 w 6739250"/>
              <a:gd name="connsiteY0" fmla="*/ 2291553 h 2502083"/>
              <a:gd name="connsiteX1" fmla="*/ 464950 w 6739250"/>
              <a:gd name="connsiteY1" fmla="*/ 2162792 h 2502083"/>
              <a:gd name="connsiteX2" fmla="*/ 176102 w 6739250"/>
              <a:gd name="connsiteY2" fmla="*/ 1797161 h 2502083"/>
              <a:gd name="connsiteX3" fmla="*/ 6339 w 6739250"/>
              <a:gd name="connsiteY3" fmla="*/ 794567 h 2502083"/>
              <a:gd name="connsiteX4" fmla="*/ 690765 w 6739250"/>
              <a:gd name="connsiteY4" fmla="*/ 56263 h 2502083"/>
              <a:gd name="connsiteX5" fmla="*/ 6035958 w 6739250"/>
              <a:gd name="connsiteY5" fmla="*/ 156302 h 2502083"/>
              <a:gd name="connsiteX6" fmla="*/ 6737746 w 6739250"/>
              <a:gd name="connsiteY6" fmla="*/ 865255 h 2502083"/>
              <a:gd name="connsiteX7" fmla="*/ 5920191 w 6739250"/>
              <a:gd name="connsiteY7" fmla="*/ 2129659 h 2502083"/>
              <a:gd name="connsiteX8" fmla="*/ 2011577 w 6739250"/>
              <a:gd name="connsiteY8" fmla="*/ 2302040 h 2502083"/>
              <a:gd name="connsiteX9" fmla="*/ 1296902 w 6739250"/>
              <a:gd name="connsiteY9" fmla="*/ 2502083 h 2502083"/>
              <a:gd name="connsiteX10" fmla="*/ 1188071 w 6739250"/>
              <a:gd name="connsiteY10" fmla="*/ 2291553 h 2502083"/>
              <a:gd name="connsiteX0" fmla="*/ 1218613 w 6769792"/>
              <a:gd name="connsiteY0" fmla="*/ 2291553 h 2502083"/>
              <a:gd name="connsiteX1" fmla="*/ 495492 w 6769792"/>
              <a:gd name="connsiteY1" fmla="*/ 2162792 h 2502083"/>
              <a:gd name="connsiteX2" fmla="*/ 134625 w 6769792"/>
              <a:gd name="connsiteY2" fmla="*/ 1835847 h 2502083"/>
              <a:gd name="connsiteX3" fmla="*/ 36881 w 6769792"/>
              <a:gd name="connsiteY3" fmla="*/ 794567 h 2502083"/>
              <a:gd name="connsiteX4" fmla="*/ 721307 w 6769792"/>
              <a:gd name="connsiteY4" fmla="*/ 56263 h 2502083"/>
              <a:gd name="connsiteX5" fmla="*/ 6066500 w 6769792"/>
              <a:gd name="connsiteY5" fmla="*/ 156302 h 2502083"/>
              <a:gd name="connsiteX6" fmla="*/ 6768288 w 6769792"/>
              <a:gd name="connsiteY6" fmla="*/ 865255 h 2502083"/>
              <a:gd name="connsiteX7" fmla="*/ 5950733 w 6769792"/>
              <a:gd name="connsiteY7" fmla="*/ 2129659 h 2502083"/>
              <a:gd name="connsiteX8" fmla="*/ 2042119 w 6769792"/>
              <a:gd name="connsiteY8" fmla="*/ 2302040 h 2502083"/>
              <a:gd name="connsiteX9" fmla="*/ 1327444 w 6769792"/>
              <a:gd name="connsiteY9" fmla="*/ 2502083 h 2502083"/>
              <a:gd name="connsiteX10" fmla="*/ 1218613 w 6769792"/>
              <a:gd name="connsiteY10" fmla="*/ 2291553 h 2502083"/>
              <a:gd name="connsiteX0" fmla="*/ 1218613 w 6769097"/>
              <a:gd name="connsiteY0" fmla="*/ 2270200 h 2480730"/>
              <a:gd name="connsiteX1" fmla="*/ 495492 w 6769097"/>
              <a:gd name="connsiteY1" fmla="*/ 2141439 h 2480730"/>
              <a:gd name="connsiteX2" fmla="*/ 134625 w 6769097"/>
              <a:gd name="connsiteY2" fmla="*/ 1814494 h 2480730"/>
              <a:gd name="connsiteX3" fmla="*/ 36881 w 6769097"/>
              <a:gd name="connsiteY3" fmla="*/ 773214 h 2480730"/>
              <a:gd name="connsiteX4" fmla="*/ 721307 w 6769097"/>
              <a:gd name="connsiteY4" fmla="*/ 34910 h 2480730"/>
              <a:gd name="connsiteX5" fmla="*/ 5609353 w 6769097"/>
              <a:gd name="connsiteY5" fmla="*/ 127244 h 2480730"/>
              <a:gd name="connsiteX6" fmla="*/ 6768288 w 6769097"/>
              <a:gd name="connsiteY6" fmla="*/ 843902 h 2480730"/>
              <a:gd name="connsiteX7" fmla="*/ 5950733 w 6769097"/>
              <a:gd name="connsiteY7" fmla="*/ 2108306 h 2480730"/>
              <a:gd name="connsiteX8" fmla="*/ 2042119 w 6769097"/>
              <a:gd name="connsiteY8" fmla="*/ 2280687 h 2480730"/>
              <a:gd name="connsiteX9" fmla="*/ 1327444 w 6769097"/>
              <a:gd name="connsiteY9" fmla="*/ 2480730 h 2480730"/>
              <a:gd name="connsiteX10" fmla="*/ 1218613 w 6769097"/>
              <a:gd name="connsiteY10" fmla="*/ 2270200 h 2480730"/>
              <a:gd name="connsiteX0" fmla="*/ 1218613 w 6571897"/>
              <a:gd name="connsiteY0" fmla="*/ 2290477 h 2501007"/>
              <a:gd name="connsiteX1" fmla="*/ 495492 w 6571897"/>
              <a:gd name="connsiteY1" fmla="*/ 2161716 h 2501007"/>
              <a:gd name="connsiteX2" fmla="*/ 134625 w 6571897"/>
              <a:gd name="connsiteY2" fmla="*/ 1834771 h 2501007"/>
              <a:gd name="connsiteX3" fmla="*/ 36881 w 6571897"/>
              <a:gd name="connsiteY3" fmla="*/ 793491 h 2501007"/>
              <a:gd name="connsiteX4" fmla="*/ 721307 w 6571897"/>
              <a:gd name="connsiteY4" fmla="*/ 55187 h 2501007"/>
              <a:gd name="connsiteX5" fmla="*/ 5609353 w 6571897"/>
              <a:gd name="connsiteY5" fmla="*/ 147521 h 2501007"/>
              <a:gd name="connsiteX6" fmla="*/ 6563360 w 6571897"/>
              <a:gd name="connsiteY6" fmla="*/ 894996 h 2501007"/>
              <a:gd name="connsiteX7" fmla="*/ 5950733 w 6571897"/>
              <a:gd name="connsiteY7" fmla="*/ 2128583 h 2501007"/>
              <a:gd name="connsiteX8" fmla="*/ 2042119 w 6571897"/>
              <a:gd name="connsiteY8" fmla="*/ 2300964 h 2501007"/>
              <a:gd name="connsiteX9" fmla="*/ 1327444 w 6571897"/>
              <a:gd name="connsiteY9" fmla="*/ 2501007 h 2501007"/>
              <a:gd name="connsiteX10" fmla="*/ 1218613 w 6571897"/>
              <a:gd name="connsiteY10" fmla="*/ 2290477 h 2501007"/>
              <a:gd name="connsiteX0" fmla="*/ 1218613 w 6567563"/>
              <a:gd name="connsiteY0" fmla="*/ 2246415 h 2456945"/>
              <a:gd name="connsiteX1" fmla="*/ 495492 w 6567563"/>
              <a:gd name="connsiteY1" fmla="*/ 2117654 h 2456945"/>
              <a:gd name="connsiteX2" fmla="*/ 134625 w 6567563"/>
              <a:gd name="connsiteY2" fmla="*/ 1790709 h 2456945"/>
              <a:gd name="connsiteX3" fmla="*/ 36881 w 6567563"/>
              <a:gd name="connsiteY3" fmla="*/ 749429 h 2456945"/>
              <a:gd name="connsiteX4" fmla="*/ 721307 w 6567563"/>
              <a:gd name="connsiteY4" fmla="*/ 11125 h 2456945"/>
              <a:gd name="connsiteX5" fmla="*/ 5483243 w 6567563"/>
              <a:gd name="connsiteY5" fmla="*/ 342289 h 2456945"/>
              <a:gd name="connsiteX6" fmla="*/ 6563360 w 6567563"/>
              <a:gd name="connsiteY6" fmla="*/ 850934 h 2456945"/>
              <a:gd name="connsiteX7" fmla="*/ 5950733 w 6567563"/>
              <a:gd name="connsiteY7" fmla="*/ 2084521 h 2456945"/>
              <a:gd name="connsiteX8" fmla="*/ 2042119 w 6567563"/>
              <a:gd name="connsiteY8" fmla="*/ 2256902 h 2456945"/>
              <a:gd name="connsiteX9" fmla="*/ 1327444 w 6567563"/>
              <a:gd name="connsiteY9" fmla="*/ 2456945 h 2456945"/>
              <a:gd name="connsiteX10" fmla="*/ 1218613 w 6567563"/>
              <a:gd name="connsiteY10" fmla="*/ 2246415 h 2456945"/>
              <a:gd name="connsiteX0" fmla="*/ 1261070 w 6608712"/>
              <a:gd name="connsiteY0" fmla="*/ 2071877 h 2282407"/>
              <a:gd name="connsiteX1" fmla="*/ 537949 w 6608712"/>
              <a:gd name="connsiteY1" fmla="*/ 1943116 h 2282407"/>
              <a:gd name="connsiteX2" fmla="*/ 177082 w 6608712"/>
              <a:gd name="connsiteY2" fmla="*/ 1616171 h 2282407"/>
              <a:gd name="connsiteX3" fmla="*/ 79338 w 6608712"/>
              <a:gd name="connsiteY3" fmla="*/ 574891 h 2282407"/>
              <a:gd name="connsiteX4" fmla="*/ 1347021 w 6608712"/>
              <a:gd name="connsiteY4" fmla="*/ 21487 h 2282407"/>
              <a:gd name="connsiteX5" fmla="*/ 5525700 w 6608712"/>
              <a:gd name="connsiteY5" fmla="*/ 167751 h 2282407"/>
              <a:gd name="connsiteX6" fmla="*/ 6605817 w 6608712"/>
              <a:gd name="connsiteY6" fmla="*/ 676396 h 2282407"/>
              <a:gd name="connsiteX7" fmla="*/ 5993190 w 6608712"/>
              <a:gd name="connsiteY7" fmla="*/ 1909983 h 2282407"/>
              <a:gd name="connsiteX8" fmla="*/ 2084576 w 6608712"/>
              <a:gd name="connsiteY8" fmla="*/ 2082364 h 2282407"/>
              <a:gd name="connsiteX9" fmla="*/ 1369901 w 6608712"/>
              <a:gd name="connsiteY9" fmla="*/ 2282407 h 2282407"/>
              <a:gd name="connsiteX10" fmla="*/ 1261070 w 6608712"/>
              <a:gd name="connsiteY10" fmla="*/ 2071877 h 2282407"/>
              <a:gd name="connsiteX0" fmla="*/ 1223256 w 6570898"/>
              <a:gd name="connsiteY0" fmla="*/ 2072393 h 2282923"/>
              <a:gd name="connsiteX1" fmla="*/ 500135 w 6570898"/>
              <a:gd name="connsiteY1" fmla="*/ 1943632 h 2282923"/>
              <a:gd name="connsiteX2" fmla="*/ 139268 w 6570898"/>
              <a:gd name="connsiteY2" fmla="*/ 1616687 h 2282923"/>
              <a:gd name="connsiteX3" fmla="*/ 88816 w 6570898"/>
              <a:gd name="connsiteY3" fmla="*/ 583111 h 2282923"/>
              <a:gd name="connsiteX4" fmla="*/ 1309207 w 6570898"/>
              <a:gd name="connsiteY4" fmla="*/ 22003 h 2282923"/>
              <a:gd name="connsiteX5" fmla="*/ 5487886 w 6570898"/>
              <a:gd name="connsiteY5" fmla="*/ 168267 h 2282923"/>
              <a:gd name="connsiteX6" fmla="*/ 6568003 w 6570898"/>
              <a:gd name="connsiteY6" fmla="*/ 676912 h 2282923"/>
              <a:gd name="connsiteX7" fmla="*/ 5955376 w 6570898"/>
              <a:gd name="connsiteY7" fmla="*/ 1910499 h 2282923"/>
              <a:gd name="connsiteX8" fmla="*/ 2046762 w 6570898"/>
              <a:gd name="connsiteY8" fmla="*/ 2082880 h 2282923"/>
              <a:gd name="connsiteX9" fmla="*/ 1332087 w 6570898"/>
              <a:gd name="connsiteY9" fmla="*/ 2282923 h 2282923"/>
              <a:gd name="connsiteX10" fmla="*/ 1223256 w 6570898"/>
              <a:gd name="connsiteY10" fmla="*/ 2072393 h 2282923"/>
              <a:gd name="connsiteX0" fmla="*/ 1223256 w 6602187"/>
              <a:gd name="connsiteY0" fmla="*/ 2076033 h 2286563"/>
              <a:gd name="connsiteX1" fmla="*/ 500135 w 6602187"/>
              <a:gd name="connsiteY1" fmla="*/ 1947272 h 2286563"/>
              <a:gd name="connsiteX2" fmla="*/ 139268 w 6602187"/>
              <a:gd name="connsiteY2" fmla="*/ 1620327 h 2286563"/>
              <a:gd name="connsiteX3" fmla="*/ 88816 w 6602187"/>
              <a:gd name="connsiteY3" fmla="*/ 586751 h 2286563"/>
              <a:gd name="connsiteX4" fmla="*/ 1309207 w 6602187"/>
              <a:gd name="connsiteY4" fmla="*/ 25643 h 2286563"/>
              <a:gd name="connsiteX5" fmla="*/ 5487886 w 6602187"/>
              <a:gd name="connsiteY5" fmla="*/ 171907 h 2286563"/>
              <a:gd name="connsiteX6" fmla="*/ 6599531 w 6602187"/>
              <a:gd name="connsiteY6" fmla="*/ 850044 h 2286563"/>
              <a:gd name="connsiteX7" fmla="*/ 5955376 w 6602187"/>
              <a:gd name="connsiteY7" fmla="*/ 1914139 h 2286563"/>
              <a:gd name="connsiteX8" fmla="*/ 2046762 w 6602187"/>
              <a:gd name="connsiteY8" fmla="*/ 2086520 h 2286563"/>
              <a:gd name="connsiteX9" fmla="*/ 1332087 w 6602187"/>
              <a:gd name="connsiteY9" fmla="*/ 2286563 h 2286563"/>
              <a:gd name="connsiteX10" fmla="*/ 1223256 w 6602187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23012"/>
              <a:gd name="connsiteY0" fmla="*/ 2076033 h 2286563"/>
              <a:gd name="connsiteX1" fmla="*/ 500135 w 6623012"/>
              <a:gd name="connsiteY1" fmla="*/ 1947272 h 2286563"/>
              <a:gd name="connsiteX2" fmla="*/ 139268 w 6623012"/>
              <a:gd name="connsiteY2" fmla="*/ 1620327 h 2286563"/>
              <a:gd name="connsiteX3" fmla="*/ 88816 w 6623012"/>
              <a:gd name="connsiteY3" fmla="*/ 586751 h 2286563"/>
              <a:gd name="connsiteX4" fmla="*/ 1309207 w 6623012"/>
              <a:gd name="connsiteY4" fmla="*/ 25643 h 2286563"/>
              <a:gd name="connsiteX5" fmla="*/ 5487886 w 6623012"/>
              <a:gd name="connsiteY5" fmla="*/ 171907 h 2286563"/>
              <a:gd name="connsiteX6" fmla="*/ 6599531 w 6623012"/>
              <a:gd name="connsiteY6" fmla="*/ 850044 h 2286563"/>
              <a:gd name="connsiteX7" fmla="*/ 5955376 w 6623012"/>
              <a:gd name="connsiteY7" fmla="*/ 1914139 h 2286563"/>
              <a:gd name="connsiteX8" fmla="*/ 2046762 w 6623012"/>
              <a:gd name="connsiteY8" fmla="*/ 2086520 h 2286563"/>
              <a:gd name="connsiteX9" fmla="*/ 1332087 w 6623012"/>
              <a:gd name="connsiteY9" fmla="*/ 2286563 h 2286563"/>
              <a:gd name="connsiteX10" fmla="*/ 1223256 w 6623012"/>
              <a:gd name="connsiteY10" fmla="*/ 2076033 h 2286563"/>
              <a:gd name="connsiteX0" fmla="*/ 1223256 w 6600330"/>
              <a:gd name="connsiteY0" fmla="*/ 2076033 h 2286563"/>
              <a:gd name="connsiteX1" fmla="*/ 500135 w 6600330"/>
              <a:gd name="connsiteY1" fmla="*/ 1947272 h 2286563"/>
              <a:gd name="connsiteX2" fmla="*/ 139268 w 6600330"/>
              <a:gd name="connsiteY2" fmla="*/ 1620327 h 2286563"/>
              <a:gd name="connsiteX3" fmla="*/ 88816 w 6600330"/>
              <a:gd name="connsiteY3" fmla="*/ 586751 h 2286563"/>
              <a:gd name="connsiteX4" fmla="*/ 1309207 w 6600330"/>
              <a:gd name="connsiteY4" fmla="*/ 25643 h 2286563"/>
              <a:gd name="connsiteX5" fmla="*/ 5487886 w 6600330"/>
              <a:gd name="connsiteY5" fmla="*/ 171907 h 2286563"/>
              <a:gd name="connsiteX6" fmla="*/ 6599531 w 6600330"/>
              <a:gd name="connsiteY6" fmla="*/ 850044 h 2286563"/>
              <a:gd name="connsiteX7" fmla="*/ 5955376 w 6600330"/>
              <a:gd name="connsiteY7" fmla="*/ 1914139 h 2286563"/>
              <a:gd name="connsiteX8" fmla="*/ 2046762 w 6600330"/>
              <a:gd name="connsiteY8" fmla="*/ 2086520 h 2286563"/>
              <a:gd name="connsiteX9" fmla="*/ 1332087 w 6600330"/>
              <a:gd name="connsiteY9" fmla="*/ 2286563 h 2286563"/>
              <a:gd name="connsiteX10" fmla="*/ 1223256 w 6600330"/>
              <a:gd name="connsiteY10" fmla="*/ 2076033 h 2286563"/>
              <a:gd name="connsiteX0" fmla="*/ 1223256 w 6600330"/>
              <a:gd name="connsiteY0" fmla="*/ 2077382 h 2287912"/>
              <a:gd name="connsiteX1" fmla="*/ 500135 w 6600330"/>
              <a:gd name="connsiteY1" fmla="*/ 1948621 h 2287912"/>
              <a:gd name="connsiteX2" fmla="*/ 139268 w 6600330"/>
              <a:gd name="connsiteY2" fmla="*/ 1621676 h 2287912"/>
              <a:gd name="connsiteX3" fmla="*/ 88816 w 6600330"/>
              <a:gd name="connsiteY3" fmla="*/ 588100 h 2287912"/>
              <a:gd name="connsiteX4" fmla="*/ 1309207 w 6600330"/>
              <a:gd name="connsiteY4" fmla="*/ 26992 h 2287912"/>
              <a:gd name="connsiteX5" fmla="*/ 5487886 w 6600330"/>
              <a:gd name="connsiteY5" fmla="*/ 173256 h 2287912"/>
              <a:gd name="connsiteX6" fmla="*/ 6599531 w 6600330"/>
              <a:gd name="connsiteY6" fmla="*/ 905322 h 2287912"/>
              <a:gd name="connsiteX7" fmla="*/ 5955376 w 6600330"/>
              <a:gd name="connsiteY7" fmla="*/ 1915488 h 2287912"/>
              <a:gd name="connsiteX8" fmla="*/ 2046762 w 6600330"/>
              <a:gd name="connsiteY8" fmla="*/ 2087869 h 2287912"/>
              <a:gd name="connsiteX9" fmla="*/ 1332087 w 6600330"/>
              <a:gd name="connsiteY9" fmla="*/ 2287912 h 2287912"/>
              <a:gd name="connsiteX10" fmla="*/ 1223256 w 6600330"/>
              <a:gd name="connsiteY10" fmla="*/ 2077382 h 2287912"/>
              <a:gd name="connsiteX0" fmla="*/ 1236982 w 6614056"/>
              <a:gd name="connsiteY0" fmla="*/ 2077382 h 2287912"/>
              <a:gd name="connsiteX1" fmla="*/ 513861 w 6614056"/>
              <a:gd name="connsiteY1" fmla="*/ 1948621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236982 w 6614056"/>
              <a:gd name="connsiteY0" fmla="*/ 2077382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236982 w 6614056"/>
              <a:gd name="connsiteY10" fmla="*/ 2077382 h 2287912"/>
              <a:gd name="connsiteX0" fmla="*/ 1325239 w 6614056"/>
              <a:gd name="connsiteY0" fmla="*/ 2062693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25239 w 6614056"/>
              <a:gd name="connsiteY10" fmla="*/ 2062693 h 2287912"/>
              <a:gd name="connsiteX0" fmla="*/ 1350455 w 6614056"/>
              <a:gd name="connsiteY0" fmla="*/ 2033314 h 2287912"/>
              <a:gd name="connsiteX1" fmla="*/ 513862 w 6614056"/>
              <a:gd name="connsiteY1" fmla="*/ 1867830 h 2287912"/>
              <a:gd name="connsiteX2" fmla="*/ 115170 w 6614056"/>
              <a:gd name="connsiteY2" fmla="*/ 1423371 h 2287912"/>
              <a:gd name="connsiteX3" fmla="*/ 102542 w 6614056"/>
              <a:gd name="connsiteY3" fmla="*/ 588100 h 2287912"/>
              <a:gd name="connsiteX4" fmla="*/ 1322933 w 6614056"/>
              <a:gd name="connsiteY4" fmla="*/ 26992 h 2287912"/>
              <a:gd name="connsiteX5" fmla="*/ 5501612 w 6614056"/>
              <a:gd name="connsiteY5" fmla="*/ 173256 h 2287912"/>
              <a:gd name="connsiteX6" fmla="*/ 6613257 w 6614056"/>
              <a:gd name="connsiteY6" fmla="*/ 905322 h 2287912"/>
              <a:gd name="connsiteX7" fmla="*/ 5969102 w 6614056"/>
              <a:gd name="connsiteY7" fmla="*/ 1915488 h 2287912"/>
              <a:gd name="connsiteX8" fmla="*/ 2060488 w 6614056"/>
              <a:gd name="connsiteY8" fmla="*/ 2087869 h 2287912"/>
              <a:gd name="connsiteX9" fmla="*/ 1345813 w 6614056"/>
              <a:gd name="connsiteY9" fmla="*/ 2287912 h 2287912"/>
              <a:gd name="connsiteX10" fmla="*/ 1350455 w 661405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423371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1015 w 6614616"/>
              <a:gd name="connsiteY0" fmla="*/ 2033314 h 2287912"/>
              <a:gd name="connsiteX1" fmla="*/ 527030 w 6614616"/>
              <a:gd name="connsiteY1" fmla="*/ 1816418 h 2287912"/>
              <a:gd name="connsiteX2" fmla="*/ 115730 w 6614616"/>
              <a:gd name="connsiteY2" fmla="*/ 1342580 h 2287912"/>
              <a:gd name="connsiteX3" fmla="*/ 103102 w 6614616"/>
              <a:gd name="connsiteY3" fmla="*/ 588100 h 2287912"/>
              <a:gd name="connsiteX4" fmla="*/ 1323493 w 6614616"/>
              <a:gd name="connsiteY4" fmla="*/ 26992 h 2287912"/>
              <a:gd name="connsiteX5" fmla="*/ 5502172 w 6614616"/>
              <a:gd name="connsiteY5" fmla="*/ 173256 h 2287912"/>
              <a:gd name="connsiteX6" fmla="*/ 6613817 w 6614616"/>
              <a:gd name="connsiteY6" fmla="*/ 905322 h 2287912"/>
              <a:gd name="connsiteX7" fmla="*/ 5969662 w 6614616"/>
              <a:gd name="connsiteY7" fmla="*/ 1915488 h 2287912"/>
              <a:gd name="connsiteX8" fmla="*/ 2061048 w 6614616"/>
              <a:gd name="connsiteY8" fmla="*/ 2087869 h 2287912"/>
              <a:gd name="connsiteX9" fmla="*/ 1346373 w 6614616"/>
              <a:gd name="connsiteY9" fmla="*/ 2287912 h 2287912"/>
              <a:gd name="connsiteX10" fmla="*/ 1351015 w 6614616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8038 w 6621639"/>
              <a:gd name="connsiteY0" fmla="*/ 2033314 h 2287912"/>
              <a:gd name="connsiteX1" fmla="*/ 534053 w 6621639"/>
              <a:gd name="connsiteY1" fmla="*/ 1816418 h 2287912"/>
              <a:gd name="connsiteX2" fmla="*/ 122753 w 6621639"/>
              <a:gd name="connsiteY2" fmla="*/ 1342580 h 2287912"/>
              <a:gd name="connsiteX3" fmla="*/ 110125 w 6621639"/>
              <a:gd name="connsiteY3" fmla="*/ 588100 h 2287912"/>
              <a:gd name="connsiteX4" fmla="*/ 1330516 w 6621639"/>
              <a:gd name="connsiteY4" fmla="*/ 26992 h 2287912"/>
              <a:gd name="connsiteX5" fmla="*/ 5509195 w 6621639"/>
              <a:gd name="connsiteY5" fmla="*/ 173256 h 2287912"/>
              <a:gd name="connsiteX6" fmla="*/ 6620840 w 6621639"/>
              <a:gd name="connsiteY6" fmla="*/ 905322 h 2287912"/>
              <a:gd name="connsiteX7" fmla="*/ 5976685 w 6621639"/>
              <a:gd name="connsiteY7" fmla="*/ 1915488 h 2287912"/>
              <a:gd name="connsiteX8" fmla="*/ 2068071 w 6621639"/>
              <a:gd name="connsiteY8" fmla="*/ 2087869 h 2287912"/>
              <a:gd name="connsiteX9" fmla="*/ 1353396 w 6621639"/>
              <a:gd name="connsiteY9" fmla="*/ 2287912 h 2287912"/>
              <a:gd name="connsiteX10" fmla="*/ 1358038 w 6621639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060489 w 6614057"/>
              <a:gd name="connsiteY8" fmla="*/ 2087869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123530 w 6614057"/>
              <a:gd name="connsiteY8" fmla="*/ 2058491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5969103 w 6614057"/>
              <a:gd name="connsiteY7" fmla="*/ 191548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6451"/>
              <a:gd name="connsiteY0" fmla="*/ 2033314 h 2287912"/>
              <a:gd name="connsiteX1" fmla="*/ 513863 w 6616451"/>
              <a:gd name="connsiteY1" fmla="*/ 1765006 h 2287912"/>
              <a:gd name="connsiteX2" fmla="*/ 115171 w 6616451"/>
              <a:gd name="connsiteY2" fmla="*/ 1342580 h 2287912"/>
              <a:gd name="connsiteX3" fmla="*/ 102543 w 6616451"/>
              <a:gd name="connsiteY3" fmla="*/ 588100 h 2287912"/>
              <a:gd name="connsiteX4" fmla="*/ 1322934 w 6616451"/>
              <a:gd name="connsiteY4" fmla="*/ 26992 h 2287912"/>
              <a:gd name="connsiteX5" fmla="*/ 5501613 w 6616451"/>
              <a:gd name="connsiteY5" fmla="*/ 173256 h 2287912"/>
              <a:gd name="connsiteX6" fmla="*/ 6613258 w 6616451"/>
              <a:gd name="connsiteY6" fmla="*/ 905322 h 2287912"/>
              <a:gd name="connsiteX7" fmla="*/ 6032145 w 6616451"/>
              <a:gd name="connsiteY7" fmla="*/ 1856731 h 2287912"/>
              <a:gd name="connsiteX8" fmla="*/ 2224395 w 6616451"/>
              <a:gd name="connsiteY8" fmla="*/ 2029112 h 2287912"/>
              <a:gd name="connsiteX9" fmla="*/ 1345814 w 6616451"/>
              <a:gd name="connsiteY9" fmla="*/ 2287912 h 2287912"/>
              <a:gd name="connsiteX10" fmla="*/ 1350456 w 6616451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32145 w 6614057"/>
              <a:gd name="connsiteY7" fmla="*/ 1856731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4057"/>
              <a:gd name="connsiteY0" fmla="*/ 2033314 h 2287912"/>
              <a:gd name="connsiteX1" fmla="*/ 513863 w 6614057"/>
              <a:gd name="connsiteY1" fmla="*/ 1765006 h 2287912"/>
              <a:gd name="connsiteX2" fmla="*/ 115171 w 6614057"/>
              <a:gd name="connsiteY2" fmla="*/ 1342580 h 2287912"/>
              <a:gd name="connsiteX3" fmla="*/ 102543 w 6614057"/>
              <a:gd name="connsiteY3" fmla="*/ 588100 h 2287912"/>
              <a:gd name="connsiteX4" fmla="*/ 1322934 w 6614057"/>
              <a:gd name="connsiteY4" fmla="*/ 26992 h 2287912"/>
              <a:gd name="connsiteX5" fmla="*/ 5501613 w 6614057"/>
              <a:gd name="connsiteY5" fmla="*/ 173256 h 2287912"/>
              <a:gd name="connsiteX6" fmla="*/ 6613258 w 6614057"/>
              <a:gd name="connsiteY6" fmla="*/ 905322 h 2287912"/>
              <a:gd name="connsiteX7" fmla="*/ 6019537 w 6614057"/>
              <a:gd name="connsiteY7" fmla="*/ 1805318 h 2287912"/>
              <a:gd name="connsiteX8" fmla="*/ 2224395 w 6614057"/>
              <a:gd name="connsiteY8" fmla="*/ 2029112 h 2287912"/>
              <a:gd name="connsiteX9" fmla="*/ 1345814 w 6614057"/>
              <a:gd name="connsiteY9" fmla="*/ 2287912 h 2287912"/>
              <a:gd name="connsiteX10" fmla="*/ 1350456 w 6614057"/>
              <a:gd name="connsiteY10" fmla="*/ 2033314 h 2287912"/>
              <a:gd name="connsiteX0" fmla="*/ 1350456 w 6613258"/>
              <a:gd name="connsiteY0" fmla="*/ 2033314 h 2287912"/>
              <a:gd name="connsiteX1" fmla="*/ 513863 w 6613258"/>
              <a:gd name="connsiteY1" fmla="*/ 1765006 h 2287912"/>
              <a:gd name="connsiteX2" fmla="*/ 115171 w 6613258"/>
              <a:gd name="connsiteY2" fmla="*/ 1342580 h 2287912"/>
              <a:gd name="connsiteX3" fmla="*/ 102543 w 6613258"/>
              <a:gd name="connsiteY3" fmla="*/ 588100 h 2287912"/>
              <a:gd name="connsiteX4" fmla="*/ 1322934 w 6613258"/>
              <a:gd name="connsiteY4" fmla="*/ 26992 h 2287912"/>
              <a:gd name="connsiteX5" fmla="*/ 5501613 w 6613258"/>
              <a:gd name="connsiteY5" fmla="*/ 173256 h 2287912"/>
              <a:gd name="connsiteX6" fmla="*/ 6613258 w 6613258"/>
              <a:gd name="connsiteY6" fmla="*/ 905322 h 2287912"/>
              <a:gd name="connsiteX7" fmla="*/ 6019537 w 6613258"/>
              <a:gd name="connsiteY7" fmla="*/ 1805318 h 2287912"/>
              <a:gd name="connsiteX8" fmla="*/ 2224395 w 6613258"/>
              <a:gd name="connsiteY8" fmla="*/ 2029112 h 2287912"/>
              <a:gd name="connsiteX9" fmla="*/ 1345814 w 6613258"/>
              <a:gd name="connsiteY9" fmla="*/ 2287912 h 2287912"/>
              <a:gd name="connsiteX10" fmla="*/ 1350456 w 6613258"/>
              <a:gd name="connsiteY10" fmla="*/ 2033314 h 2287912"/>
              <a:gd name="connsiteX0" fmla="*/ 1352720 w 6615522"/>
              <a:gd name="connsiteY0" fmla="*/ 2033314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52720 w 6615522"/>
              <a:gd name="connsiteY10" fmla="*/ 2033314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0545 w 6615522"/>
              <a:gd name="connsiteY0" fmla="*/ 2011281 h 2287912"/>
              <a:gd name="connsiteX1" fmla="*/ 566558 w 6615522"/>
              <a:gd name="connsiteY1" fmla="*/ 1742972 h 2287912"/>
              <a:gd name="connsiteX2" fmla="*/ 117435 w 6615522"/>
              <a:gd name="connsiteY2" fmla="*/ 1342580 h 2287912"/>
              <a:gd name="connsiteX3" fmla="*/ 104807 w 6615522"/>
              <a:gd name="connsiteY3" fmla="*/ 588100 h 2287912"/>
              <a:gd name="connsiteX4" fmla="*/ 1325198 w 6615522"/>
              <a:gd name="connsiteY4" fmla="*/ 26992 h 2287912"/>
              <a:gd name="connsiteX5" fmla="*/ 5503877 w 6615522"/>
              <a:gd name="connsiteY5" fmla="*/ 173256 h 2287912"/>
              <a:gd name="connsiteX6" fmla="*/ 6615522 w 6615522"/>
              <a:gd name="connsiteY6" fmla="*/ 905322 h 2287912"/>
              <a:gd name="connsiteX7" fmla="*/ 6021801 w 6615522"/>
              <a:gd name="connsiteY7" fmla="*/ 1805318 h 2287912"/>
              <a:gd name="connsiteX8" fmla="*/ 2226659 w 6615522"/>
              <a:gd name="connsiteY8" fmla="*/ 2029112 h 2287912"/>
              <a:gd name="connsiteX9" fmla="*/ 1348078 w 6615522"/>
              <a:gd name="connsiteY9" fmla="*/ 2287912 h 2287912"/>
              <a:gd name="connsiteX10" fmla="*/ 1390545 w 6615522"/>
              <a:gd name="connsiteY10" fmla="*/ 2011281 h 2287912"/>
              <a:gd name="connsiteX0" fmla="*/ 1392284 w 6617261"/>
              <a:gd name="connsiteY0" fmla="*/ 2011281 h 2287912"/>
              <a:gd name="connsiteX1" fmla="*/ 606122 w 6617261"/>
              <a:gd name="connsiteY1" fmla="*/ 1728283 h 2287912"/>
              <a:gd name="connsiteX2" fmla="*/ 119174 w 6617261"/>
              <a:gd name="connsiteY2" fmla="*/ 1342580 h 2287912"/>
              <a:gd name="connsiteX3" fmla="*/ 106546 w 6617261"/>
              <a:gd name="connsiteY3" fmla="*/ 588100 h 2287912"/>
              <a:gd name="connsiteX4" fmla="*/ 1326937 w 6617261"/>
              <a:gd name="connsiteY4" fmla="*/ 26992 h 2287912"/>
              <a:gd name="connsiteX5" fmla="*/ 5505616 w 6617261"/>
              <a:gd name="connsiteY5" fmla="*/ 173256 h 2287912"/>
              <a:gd name="connsiteX6" fmla="*/ 6617261 w 6617261"/>
              <a:gd name="connsiteY6" fmla="*/ 905322 h 2287912"/>
              <a:gd name="connsiteX7" fmla="*/ 6023540 w 6617261"/>
              <a:gd name="connsiteY7" fmla="*/ 1805318 h 2287912"/>
              <a:gd name="connsiteX8" fmla="*/ 2228398 w 6617261"/>
              <a:gd name="connsiteY8" fmla="*/ 2029112 h 2287912"/>
              <a:gd name="connsiteX9" fmla="*/ 1349817 w 6617261"/>
              <a:gd name="connsiteY9" fmla="*/ 2287912 h 2287912"/>
              <a:gd name="connsiteX10" fmla="*/ 1392284 w 6617261"/>
              <a:gd name="connsiteY10" fmla="*/ 2011281 h 2287912"/>
              <a:gd name="connsiteX0" fmla="*/ 1382461 w 6607438"/>
              <a:gd name="connsiteY0" fmla="*/ 2011281 h 2287912"/>
              <a:gd name="connsiteX1" fmla="*/ 596299 w 6607438"/>
              <a:gd name="connsiteY1" fmla="*/ 1728283 h 2287912"/>
              <a:gd name="connsiteX2" fmla="*/ 134568 w 6607438"/>
              <a:gd name="connsiteY2" fmla="*/ 1291168 h 2287912"/>
              <a:gd name="connsiteX3" fmla="*/ 96723 w 6607438"/>
              <a:gd name="connsiteY3" fmla="*/ 588100 h 2287912"/>
              <a:gd name="connsiteX4" fmla="*/ 1317114 w 6607438"/>
              <a:gd name="connsiteY4" fmla="*/ 26992 h 2287912"/>
              <a:gd name="connsiteX5" fmla="*/ 5495793 w 6607438"/>
              <a:gd name="connsiteY5" fmla="*/ 173256 h 2287912"/>
              <a:gd name="connsiteX6" fmla="*/ 6607438 w 6607438"/>
              <a:gd name="connsiteY6" fmla="*/ 905322 h 2287912"/>
              <a:gd name="connsiteX7" fmla="*/ 6013717 w 6607438"/>
              <a:gd name="connsiteY7" fmla="*/ 1805318 h 2287912"/>
              <a:gd name="connsiteX8" fmla="*/ 2218575 w 6607438"/>
              <a:gd name="connsiteY8" fmla="*/ 2029112 h 2287912"/>
              <a:gd name="connsiteX9" fmla="*/ 1339994 w 6607438"/>
              <a:gd name="connsiteY9" fmla="*/ 2287912 h 2287912"/>
              <a:gd name="connsiteX10" fmla="*/ 1382461 w 6607438"/>
              <a:gd name="connsiteY10" fmla="*/ 2011281 h 2287912"/>
              <a:gd name="connsiteX0" fmla="*/ 1346619 w 6571596"/>
              <a:gd name="connsiteY0" fmla="*/ 2009705 h 2286336"/>
              <a:gd name="connsiteX1" fmla="*/ 560457 w 6571596"/>
              <a:gd name="connsiteY1" fmla="*/ 1726707 h 2286336"/>
              <a:gd name="connsiteX2" fmla="*/ 98726 w 6571596"/>
              <a:gd name="connsiteY2" fmla="*/ 1289592 h 2286336"/>
              <a:gd name="connsiteX3" fmla="*/ 111313 w 6571596"/>
              <a:gd name="connsiteY3" fmla="*/ 564490 h 2286336"/>
              <a:gd name="connsiteX4" fmla="*/ 1281272 w 6571596"/>
              <a:gd name="connsiteY4" fmla="*/ 25416 h 2286336"/>
              <a:gd name="connsiteX5" fmla="*/ 5459951 w 6571596"/>
              <a:gd name="connsiteY5" fmla="*/ 171680 h 2286336"/>
              <a:gd name="connsiteX6" fmla="*/ 6571596 w 6571596"/>
              <a:gd name="connsiteY6" fmla="*/ 903746 h 2286336"/>
              <a:gd name="connsiteX7" fmla="*/ 5977875 w 6571596"/>
              <a:gd name="connsiteY7" fmla="*/ 1803742 h 2286336"/>
              <a:gd name="connsiteX8" fmla="*/ 2182733 w 6571596"/>
              <a:gd name="connsiteY8" fmla="*/ 2027536 h 2286336"/>
              <a:gd name="connsiteX9" fmla="*/ 1304152 w 6571596"/>
              <a:gd name="connsiteY9" fmla="*/ 2286336 h 2286336"/>
              <a:gd name="connsiteX10" fmla="*/ 1346619 w 6571596"/>
              <a:gd name="connsiteY10" fmla="*/ 2009705 h 2286336"/>
              <a:gd name="connsiteX0" fmla="*/ 1335993 w 6560970"/>
              <a:gd name="connsiteY0" fmla="*/ 2009705 h 2286336"/>
              <a:gd name="connsiteX1" fmla="*/ 549831 w 6560970"/>
              <a:gd name="connsiteY1" fmla="*/ 1726707 h 2286336"/>
              <a:gd name="connsiteX2" fmla="*/ 88100 w 6560970"/>
              <a:gd name="connsiteY2" fmla="*/ 1289592 h 2286336"/>
              <a:gd name="connsiteX3" fmla="*/ 100687 w 6560970"/>
              <a:gd name="connsiteY3" fmla="*/ 564490 h 2286336"/>
              <a:gd name="connsiteX4" fmla="*/ 1270646 w 6560970"/>
              <a:gd name="connsiteY4" fmla="*/ 25416 h 2286336"/>
              <a:gd name="connsiteX5" fmla="*/ 5449325 w 6560970"/>
              <a:gd name="connsiteY5" fmla="*/ 171680 h 2286336"/>
              <a:gd name="connsiteX6" fmla="*/ 6560970 w 6560970"/>
              <a:gd name="connsiteY6" fmla="*/ 903746 h 2286336"/>
              <a:gd name="connsiteX7" fmla="*/ 5967249 w 6560970"/>
              <a:gd name="connsiteY7" fmla="*/ 1803742 h 2286336"/>
              <a:gd name="connsiteX8" fmla="*/ 2172107 w 6560970"/>
              <a:gd name="connsiteY8" fmla="*/ 2027536 h 2286336"/>
              <a:gd name="connsiteX9" fmla="*/ 1293526 w 6560970"/>
              <a:gd name="connsiteY9" fmla="*/ 2286336 h 2286336"/>
              <a:gd name="connsiteX10" fmla="*/ 1335993 w 6560970"/>
              <a:gd name="connsiteY10" fmla="*/ 2009705 h 2286336"/>
              <a:gd name="connsiteX0" fmla="*/ 1320449 w 6545426"/>
              <a:gd name="connsiteY0" fmla="*/ 2009705 h 2286336"/>
              <a:gd name="connsiteX1" fmla="*/ 534287 w 6545426"/>
              <a:gd name="connsiteY1" fmla="*/ 1726707 h 2286336"/>
              <a:gd name="connsiteX2" fmla="*/ 72556 w 6545426"/>
              <a:gd name="connsiteY2" fmla="*/ 1289592 h 2286336"/>
              <a:gd name="connsiteX3" fmla="*/ 85143 w 6545426"/>
              <a:gd name="connsiteY3" fmla="*/ 564490 h 2286336"/>
              <a:gd name="connsiteX4" fmla="*/ 1255102 w 6545426"/>
              <a:gd name="connsiteY4" fmla="*/ 25416 h 2286336"/>
              <a:gd name="connsiteX5" fmla="*/ 5433781 w 6545426"/>
              <a:gd name="connsiteY5" fmla="*/ 171680 h 2286336"/>
              <a:gd name="connsiteX6" fmla="*/ 6545426 w 6545426"/>
              <a:gd name="connsiteY6" fmla="*/ 903746 h 2286336"/>
              <a:gd name="connsiteX7" fmla="*/ 5951705 w 6545426"/>
              <a:gd name="connsiteY7" fmla="*/ 1803742 h 2286336"/>
              <a:gd name="connsiteX8" fmla="*/ 2156563 w 6545426"/>
              <a:gd name="connsiteY8" fmla="*/ 2027536 h 2286336"/>
              <a:gd name="connsiteX9" fmla="*/ 1277982 w 6545426"/>
              <a:gd name="connsiteY9" fmla="*/ 2286336 h 2286336"/>
              <a:gd name="connsiteX10" fmla="*/ 1320449 w 6545426"/>
              <a:gd name="connsiteY10" fmla="*/ 2009705 h 2286336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350191 w 6575168"/>
              <a:gd name="connsiteY0" fmla="*/ 2028838 h 2305469"/>
              <a:gd name="connsiteX1" fmla="*/ 564029 w 6575168"/>
              <a:gd name="connsiteY1" fmla="*/ 1745840 h 2305469"/>
              <a:gd name="connsiteX2" fmla="*/ 102298 w 6575168"/>
              <a:gd name="connsiteY2" fmla="*/ 1308725 h 2305469"/>
              <a:gd name="connsiteX3" fmla="*/ 114885 w 6575168"/>
              <a:gd name="connsiteY3" fmla="*/ 583623 h 2305469"/>
              <a:gd name="connsiteX4" fmla="*/ 1335277 w 6575168"/>
              <a:gd name="connsiteY4" fmla="*/ 22515 h 2305469"/>
              <a:gd name="connsiteX5" fmla="*/ 5463523 w 6575168"/>
              <a:gd name="connsiteY5" fmla="*/ 190813 h 2305469"/>
              <a:gd name="connsiteX6" fmla="*/ 6575168 w 6575168"/>
              <a:gd name="connsiteY6" fmla="*/ 922879 h 2305469"/>
              <a:gd name="connsiteX7" fmla="*/ 5981447 w 6575168"/>
              <a:gd name="connsiteY7" fmla="*/ 1822875 h 2305469"/>
              <a:gd name="connsiteX8" fmla="*/ 2186305 w 6575168"/>
              <a:gd name="connsiteY8" fmla="*/ 2046669 h 2305469"/>
              <a:gd name="connsiteX9" fmla="*/ 1307724 w 6575168"/>
              <a:gd name="connsiteY9" fmla="*/ 2305469 h 2305469"/>
              <a:gd name="connsiteX10" fmla="*/ 1350191 w 6575168"/>
              <a:gd name="connsiteY10" fmla="*/ 2028838 h 2305469"/>
              <a:gd name="connsiteX0" fmla="*/ 1261706 w 6486683"/>
              <a:gd name="connsiteY0" fmla="*/ 2028838 h 2305469"/>
              <a:gd name="connsiteX1" fmla="*/ 475544 w 6486683"/>
              <a:gd name="connsiteY1" fmla="*/ 1745840 h 2305469"/>
              <a:gd name="connsiteX2" fmla="*/ 26400 w 6486683"/>
              <a:gd name="connsiteY2" fmla="*/ 583623 h 2305469"/>
              <a:gd name="connsiteX3" fmla="*/ 1246792 w 6486683"/>
              <a:gd name="connsiteY3" fmla="*/ 22515 h 2305469"/>
              <a:gd name="connsiteX4" fmla="*/ 5375038 w 6486683"/>
              <a:gd name="connsiteY4" fmla="*/ 190813 h 2305469"/>
              <a:gd name="connsiteX5" fmla="*/ 6486683 w 6486683"/>
              <a:gd name="connsiteY5" fmla="*/ 922879 h 2305469"/>
              <a:gd name="connsiteX6" fmla="*/ 5892962 w 6486683"/>
              <a:gd name="connsiteY6" fmla="*/ 1822875 h 2305469"/>
              <a:gd name="connsiteX7" fmla="*/ 2097820 w 6486683"/>
              <a:gd name="connsiteY7" fmla="*/ 2046669 h 2305469"/>
              <a:gd name="connsiteX8" fmla="*/ 1219239 w 6486683"/>
              <a:gd name="connsiteY8" fmla="*/ 2305469 h 2305469"/>
              <a:gd name="connsiteX9" fmla="*/ 1261706 w 6486683"/>
              <a:gd name="connsiteY9" fmla="*/ 2028838 h 2305469"/>
              <a:gd name="connsiteX0" fmla="*/ 1278912 w 6503889"/>
              <a:gd name="connsiteY0" fmla="*/ 2028838 h 2305469"/>
              <a:gd name="connsiteX1" fmla="*/ 366669 w 6503889"/>
              <a:gd name="connsiteY1" fmla="*/ 1650360 h 2305469"/>
              <a:gd name="connsiteX2" fmla="*/ 43606 w 6503889"/>
              <a:gd name="connsiteY2" fmla="*/ 583623 h 2305469"/>
              <a:gd name="connsiteX3" fmla="*/ 1263998 w 6503889"/>
              <a:gd name="connsiteY3" fmla="*/ 22515 h 2305469"/>
              <a:gd name="connsiteX4" fmla="*/ 5392244 w 6503889"/>
              <a:gd name="connsiteY4" fmla="*/ 190813 h 2305469"/>
              <a:gd name="connsiteX5" fmla="*/ 6503889 w 6503889"/>
              <a:gd name="connsiteY5" fmla="*/ 922879 h 2305469"/>
              <a:gd name="connsiteX6" fmla="*/ 5910168 w 6503889"/>
              <a:gd name="connsiteY6" fmla="*/ 1822875 h 2305469"/>
              <a:gd name="connsiteX7" fmla="*/ 2115026 w 6503889"/>
              <a:gd name="connsiteY7" fmla="*/ 2046669 h 2305469"/>
              <a:gd name="connsiteX8" fmla="*/ 1236445 w 6503889"/>
              <a:gd name="connsiteY8" fmla="*/ 2305469 h 2305469"/>
              <a:gd name="connsiteX9" fmla="*/ 1278912 w 6503889"/>
              <a:gd name="connsiteY9" fmla="*/ 2028838 h 2305469"/>
              <a:gd name="connsiteX0" fmla="*/ 1306915 w 6531892"/>
              <a:gd name="connsiteY0" fmla="*/ 2028838 h 2305469"/>
              <a:gd name="connsiteX1" fmla="*/ 268591 w 6531892"/>
              <a:gd name="connsiteY1" fmla="*/ 1643015 h 2305469"/>
              <a:gd name="connsiteX2" fmla="*/ 71609 w 6531892"/>
              <a:gd name="connsiteY2" fmla="*/ 583623 h 2305469"/>
              <a:gd name="connsiteX3" fmla="*/ 1292001 w 6531892"/>
              <a:gd name="connsiteY3" fmla="*/ 22515 h 2305469"/>
              <a:gd name="connsiteX4" fmla="*/ 5420247 w 6531892"/>
              <a:gd name="connsiteY4" fmla="*/ 190813 h 2305469"/>
              <a:gd name="connsiteX5" fmla="*/ 6531892 w 6531892"/>
              <a:gd name="connsiteY5" fmla="*/ 922879 h 2305469"/>
              <a:gd name="connsiteX6" fmla="*/ 5938171 w 6531892"/>
              <a:gd name="connsiteY6" fmla="*/ 1822875 h 2305469"/>
              <a:gd name="connsiteX7" fmla="*/ 2143029 w 6531892"/>
              <a:gd name="connsiteY7" fmla="*/ 2046669 h 2305469"/>
              <a:gd name="connsiteX8" fmla="*/ 1264448 w 6531892"/>
              <a:gd name="connsiteY8" fmla="*/ 2305469 h 2305469"/>
              <a:gd name="connsiteX9" fmla="*/ 1306915 w 6531892"/>
              <a:gd name="connsiteY9" fmla="*/ 2028838 h 2305469"/>
              <a:gd name="connsiteX0" fmla="*/ 1322733 w 6547710"/>
              <a:gd name="connsiteY0" fmla="*/ 2028838 h 2305469"/>
              <a:gd name="connsiteX1" fmla="*/ 284409 w 6547710"/>
              <a:gd name="connsiteY1" fmla="*/ 1643015 h 2305469"/>
              <a:gd name="connsiteX2" fmla="*/ 87427 w 6547710"/>
              <a:gd name="connsiteY2" fmla="*/ 583623 h 2305469"/>
              <a:gd name="connsiteX3" fmla="*/ 1307819 w 6547710"/>
              <a:gd name="connsiteY3" fmla="*/ 22515 h 2305469"/>
              <a:gd name="connsiteX4" fmla="*/ 5436065 w 6547710"/>
              <a:gd name="connsiteY4" fmla="*/ 190813 h 2305469"/>
              <a:gd name="connsiteX5" fmla="*/ 6547710 w 6547710"/>
              <a:gd name="connsiteY5" fmla="*/ 922879 h 2305469"/>
              <a:gd name="connsiteX6" fmla="*/ 5953989 w 6547710"/>
              <a:gd name="connsiteY6" fmla="*/ 1822875 h 2305469"/>
              <a:gd name="connsiteX7" fmla="*/ 2158847 w 6547710"/>
              <a:gd name="connsiteY7" fmla="*/ 2046669 h 2305469"/>
              <a:gd name="connsiteX8" fmla="*/ 1280266 w 6547710"/>
              <a:gd name="connsiteY8" fmla="*/ 2305469 h 2305469"/>
              <a:gd name="connsiteX9" fmla="*/ 1322733 w 6547710"/>
              <a:gd name="connsiteY9" fmla="*/ 2028838 h 2305469"/>
              <a:gd name="connsiteX0" fmla="*/ 1350725 w 6575702"/>
              <a:gd name="connsiteY0" fmla="*/ 2028838 h 2305469"/>
              <a:gd name="connsiteX1" fmla="*/ 312401 w 6575702"/>
              <a:gd name="connsiteY1" fmla="*/ 1643015 h 2305469"/>
              <a:gd name="connsiteX2" fmla="*/ 115419 w 6575702"/>
              <a:gd name="connsiteY2" fmla="*/ 583623 h 2305469"/>
              <a:gd name="connsiteX3" fmla="*/ 1335811 w 6575702"/>
              <a:gd name="connsiteY3" fmla="*/ 22515 h 2305469"/>
              <a:gd name="connsiteX4" fmla="*/ 5464057 w 6575702"/>
              <a:gd name="connsiteY4" fmla="*/ 190813 h 2305469"/>
              <a:gd name="connsiteX5" fmla="*/ 6575702 w 6575702"/>
              <a:gd name="connsiteY5" fmla="*/ 922879 h 2305469"/>
              <a:gd name="connsiteX6" fmla="*/ 5981981 w 6575702"/>
              <a:gd name="connsiteY6" fmla="*/ 1822875 h 2305469"/>
              <a:gd name="connsiteX7" fmla="*/ 2186839 w 6575702"/>
              <a:gd name="connsiteY7" fmla="*/ 2046669 h 2305469"/>
              <a:gd name="connsiteX8" fmla="*/ 1308258 w 6575702"/>
              <a:gd name="connsiteY8" fmla="*/ 2305469 h 2305469"/>
              <a:gd name="connsiteX9" fmla="*/ 1350725 w 6575702"/>
              <a:gd name="connsiteY9" fmla="*/ 2028838 h 2305469"/>
              <a:gd name="connsiteX0" fmla="*/ 1334698 w 6559675"/>
              <a:gd name="connsiteY0" fmla="*/ 2033414 h 2310045"/>
              <a:gd name="connsiteX1" fmla="*/ 296374 w 6559675"/>
              <a:gd name="connsiteY1" fmla="*/ 1647591 h 2310045"/>
              <a:gd name="connsiteX2" fmla="*/ 99392 w 6559675"/>
              <a:gd name="connsiteY2" fmla="*/ 654301 h 2310045"/>
              <a:gd name="connsiteX3" fmla="*/ 1319784 w 6559675"/>
              <a:gd name="connsiteY3" fmla="*/ 27091 h 2310045"/>
              <a:gd name="connsiteX4" fmla="*/ 5448030 w 6559675"/>
              <a:gd name="connsiteY4" fmla="*/ 195389 h 2310045"/>
              <a:gd name="connsiteX5" fmla="*/ 6559675 w 6559675"/>
              <a:gd name="connsiteY5" fmla="*/ 927455 h 2310045"/>
              <a:gd name="connsiteX6" fmla="*/ 5965954 w 6559675"/>
              <a:gd name="connsiteY6" fmla="*/ 1827451 h 2310045"/>
              <a:gd name="connsiteX7" fmla="*/ 2170812 w 6559675"/>
              <a:gd name="connsiteY7" fmla="*/ 2051245 h 2310045"/>
              <a:gd name="connsiteX8" fmla="*/ 1292231 w 6559675"/>
              <a:gd name="connsiteY8" fmla="*/ 2310045 h 2310045"/>
              <a:gd name="connsiteX9" fmla="*/ 1334698 w 6559675"/>
              <a:gd name="connsiteY9" fmla="*/ 2033414 h 2310045"/>
              <a:gd name="connsiteX0" fmla="*/ 1387100 w 6612077"/>
              <a:gd name="connsiteY0" fmla="*/ 2036495 h 2313126"/>
              <a:gd name="connsiteX1" fmla="*/ 348776 w 6612077"/>
              <a:gd name="connsiteY1" fmla="*/ 1650672 h 2313126"/>
              <a:gd name="connsiteX2" fmla="*/ 88753 w 6612077"/>
              <a:gd name="connsiteY2" fmla="*/ 701450 h 2313126"/>
              <a:gd name="connsiteX3" fmla="*/ 1372186 w 6612077"/>
              <a:gd name="connsiteY3" fmla="*/ 30172 h 2313126"/>
              <a:gd name="connsiteX4" fmla="*/ 5500432 w 6612077"/>
              <a:gd name="connsiteY4" fmla="*/ 198470 h 2313126"/>
              <a:gd name="connsiteX5" fmla="*/ 6612077 w 6612077"/>
              <a:gd name="connsiteY5" fmla="*/ 930536 h 2313126"/>
              <a:gd name="connsiteX6" fmla="*/ 6018356 w 6612077"/>
              <a:gd name="connsiteY6" fmla="*/ 1830532 h 2313126"/>
              <a:gd name="connsiteX7" fmla="*/ 2223214 w 6612077"/>
              <a:gd name="connsiteY7" fmla="*/ 2054326 h 2313126"/>
              <a:gd name="connsiteX8" fmla="*/ 1344633 w 6612077"/>
              <a:gd name="connsiteY8" fmla="*/ 2313126 h 2313126"/>
              <a:gd name="connsiteX9" fmla="*/ 1387100 w 6612077"/>
              <a:gd name="connsiteY9" fmla="*/ 2036495 h 2313126"/>
              <a:gd name="connsiteX0" fmla="*/ 1391247 w 6616224"/>
              <a:gd name="connsiteY0" fmla="*/ 2036495 h 2313126"/>
              <a:gd name="connsiteX1" fmla="*/ 352923 w 6616224"/>
              <a:gd name="connsiteY1" fmla="*/ 1650672 h 2313126"/>
              <a:gd name="connsiteX2" fmla="*/ 92900 w 6616224"/>
              <a:gd name="connsiteY2" fmla="*/ 701450 h 2313126"/>
              <a:gd name="connsiteX3" fmla="*/ 1376333 w 6616224"/>
              <a:gd name="connsiteY3" fmla="*/ 30172 h 2313126"/>
              <a:gd name="connsiteX4" fmla="*/ 5504579 w 6616224"/>
              <a:gd name="connsiteY4" fmla="*/ 198470 h 2313126"/>
              <a:gd name="connsiteX5" fmla="*/ 6616224 w 6616224"/>
              <a:gd name="connsiteY5" fmla="*/ 930536 h 2313126"/>
              <a:gd name="connsiteX6" fmla="*/ 6022503 w 6616224"/>
              <a:gd name="connsiteY6" fmla="*/ 1830532 h 2313126"/>
              <a:gd name="connsiteX7" fmla="*/ 2227361 w 6616224"/>
              <a:gd name="connsiteY7" fmla="*/ 2054326 h 2313126"/>
              <a:gd name="connsiteX8" fmla="*/ 1348780 w 6616224"/>
              <a:gd name="connsiteY8" fmla="*/ 2313126 h 2313126"/>
              <a:gd name="connsiteX9" fmla="*/ 1391247 w 6616224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389139 w 6614116"/>
              <a:gd name="connsiteY0" fmla="*/ 2036495 h 2313126"/>
              <a:gd name="connsiteX1" fmla="*/ 350815 w 6614116"/>
              <a:gd name="connsiteY1" fmla="*/ 1650672 h 2313126"/>
              <a:gd name="connsiteX2" fmla="*/ 90792 w 6614116"/>
              <a:gd name="connsiteY2" fmla="*/ 701450 h 2313126"/>
              <a:gd name="connsiteX3" fmla="*/ 1374225 w 6614116"/>
              <a:gd name="connsiteY3" fmla="*/ 30172 h 2313126"/>
              <a:gd name="connsiteX4" fmla="*/ 5502471 w 6614116"/>
              <a:gd name="connsiteY4" fmla="*/ 198470 h 2313126"/>
              <a:gd name="connsiteX5" fmla="*/ 6614116 w 6614116"/>
              <a:gd name="connsiteY5" fmla="*/ 930536 h 2313126"/>
              <a:gd name="connsiteX6" fmla="*/ 6020395 w 6614116"/>
              <a:gd name="connsiteY6" fmla="*/ 1830532 h 2313126"/>
              <a:gd name="connsiteX7" fmla="*/ 2225253 w 6614116"/>
              <a:gd name="connsiteY7" fmla="*/ 2054326 h 2313126"/>
              <a:gd name="connsiteX8" fmla="*/ 1346672 w 6614116"/>
              <a:gd name="connsiteY8" fmla="*/ 2313126 h 2313126"/>
              <a:gd name="connsiteX9" fmla="*/ 1389139 w 6614116"/>
              <a:gd name="connsiteY9" fmla="*/ 2036495 h 2313126"/>
              <a:gd name="connsiteX0" fmla="*/ 1438885 w 6613429"/>
              <a:gd name="connsiteY0" fmla="*/ 2029150 h 2313126"/>
              <a:gd name="connsiteX1" fmla="*/ 350128 w 6613429"/>
              <a:gd name="connsiteY1" fmla="*/ 1650672 h 2313126"/>
              <a:gd name="connsiteX2" fmla="*/ 90105 w 6613429"/>
              <a:gd name="connsiteY2" fmla="*/ 701450 h 2313126"/>
              <a:gd name="connsiteX3" fmla="*/ 1373538 w 6613429"/>
              <a:gd name="connsiteY3" fmla="*/ 30172 h 2313126"/>
              <a:gd name="connsiteX4" fmla="*/ 5501784 w 6613429"/>
              <a:gd name="connsiteY4" fmla="*/ 198470 h 2313126"/>
              <a:gd name="connsiteX5" fmla="*/ 6613429 w 6613429"/>
              <a:gd name="connsiteY5" fmla="*/ 930536 h 2313126"/>
              <a:gd name="connsiteX6" fmla="*/ 6019708 w 6613429"/>
              <a:gd name="connsiteY6" fmla="*/ 1830532 h 2313126"/>
              <a:gd name="connsiteX7" fmla="*/ 2224566 w 6613429"/>
              <a:gd name="connsiteY7" fmla="*/ 2054326 h 2313126"/>
              <a:gd name="connsiteX8" fmla="*/ 1345985 w 6613429"/>
              <a:gd name="connsiteY8" fmla="*/ 2313126 h 2313126"/>
              <a:gd name="connsiteX9" fmla="*/ 1438885 w 6613429"/>
              <a:gd name="connsiteY9" fmla="*/ 2029150 h 2313126"/>
              <a:gd name="connsiteX0" fmla="*/ 1411781 w 6586325"/>
              <a:gd name="connsiteY0" fmla="*/ 2029150 h 2313126"/>
              <a:gd name="connsiteX1" fmla="*/ 323024 w 6586325"/>
              <a:gd name="connsiteY1" fmla="*/ 1650672 h 2313126"/>
              <a:gd name="connsiteX2" fmla="*/ 63001 w 6586325"/>
              <a:gd name="connsiteY2" fmla="*/ 701450 h 2313126"/>
              <a:gd name="connsiteX3" fmla="*/ 1346434 w 6586325"/>
              <a:gd name="connsiteY3" fmla="*/ 30172 h 2313126"/>
              <a:gd name="connsiteX4" fmla="*/ 5474680 w 6586325"/>
              <a:gd name="connsiteY4" fmla="*/ 198470 h 2313126"/>
              <a:gd name="connsiteX5" fmla="*/ 6586325 w 6586325"/>
              <a:gd name="connsiteY5" fmla="*/ 930536 h 2313126"/>
              <a:gd name="connsiteX6" fmla="*/ 5992604 w 6586325"/>
              <a:gd name="connsiteY6" fmla="*/ 1830532 h 2313126"/>
              <a:gd name="connsiteX7" fmla="*/ 2197462 w 6586325"/>
              <a:gd name="connsiteY7" fmla="*/ 2054326 h 2313126"/>
              <a:gd name="connsiteX8" fmla="*/ 1318881 w 6586325"/>
              <a:gd name="connsiteY8" fmla="*/ 2313126 h 2313126"/>
              <a:gd name="connsiteX9" fmla="*/ 1411781 w 6586325"/>
              <a:gd name="connsiteY9" fmla="*/ 2029150 h 2313126"/>
              <a:gd name="connsiteX0" fmla="*/ 1422251 w 6596795"/>
              <a:gd name="connsiteY0" fmla="*/ 2029150 h 2313126"/>
              <a:gd name="connsiteX1" fmla="*/ 333494 w 6596795"/>
              <a:gd name="connsiteY1" fmla="*/ 1650672 h 2313126"/>
              <a:gd name="connsiteX2" fmla="*/ 73471 w 6596795"/>
              <a:gd name="connsiteY2" fmla="*/ 701450 h 2313126"/>
              <a:gd name="connsiteX3" fmla="*/ 1356904 w 6596795"/>
              <a:gd name="connsiteY3" fmla="*/ 30172 h 2313126"/>
              <a:gd name="connsiteX4" fmla="*/ 5485150 w 6596795"/>
              <a:gd name="connsiteY4" fmla="*/ 198470 h 2313126"/>
              <a:gd name="connsiteX5" fmla="*/ 6596795 w 6596795"/>
              <a:gd name="connsiteY5" fmla="*/ 930536 h 2313126"/>
              <a:gd name="connsiteX6" fmla="*/ 6003074 w 6596795"/>
              <a:gd name="connsiteY6" fmla="*/ 1830532 h 2313126"/>
              <a:gd name="connsiteX7" fmla="*/ 2207932 w 6596795"/>
              <a:gd name="connsiteY7" fmla="*/ 2054326 h 2313126"/>
              <a:gd name="connsiteX8" fmla="*/ 1329351 w 6596795"/>
              <a:gd name="connsiteY8" fmla="*/ 2313126 h 2313126"/>
              <a:gd name="connsiteX9" fmla="*/ 1422251 w 6596795"/>
              <a:gd name="connsiteY9" fmla="*/ 2029150 h 2313126"/>
              <a:gd name="connsiteX0" fmla="*/ 1427107 w 6601651"/>
              <a:gd name="connsiteY0" fmla="*/ 2029150 h 2313126"/>
              <a:gd name="connsiteX1" fmla="*/ 338350 w 6601651"/>
              <a:gd name="connsiteY1" fmla="*/ 1650672 h 2313126"/>
              <a:gd name="connsiteX2" fmla="*/ 78327 w 6601651"/>
              <a:gd name="connsiteY2" fmla="*/ 701450 h 2313126"/>
              <a:gd name="connsiteX3" fmla="*/ 1361760 w 6601651"/>
              <a:gd name="connsiteY3" fmla="*/ 30172 h 2313126"/>
              <a:gd name="connsiteX4" fmla="*/ 5490006 w 6601651"/>
              <a:gd name="connsiteY4" fmla="*/ 198470 h 2313126"/>
              <a:gd name="connsiteX5" fmla="*/ 6601651 w 6601651"/>
              <a:gd name="connsiteY5" fmla="*/ 930536 h 2313126"/>
              <a:gd name="connsiteX6" fmla="*/ 6007930 w 6601651"/>
              <a:gd name="connsiteY6" fmla="*/ 1830532 h 2313126"/>
              <a:gd name="connsiteX7" fmla="*/ 2212788 w 6601651"/>
              <a:gd name="connsiteY7" fmla="*/ 2054326 h 2313126"/>
              <a:gd name="connsiteX8" fmla="*/ 1334207 w 6601651"/>
              <a:gd name="connsiteY8" fmla="*/ 2313126 h 2313126"/>
              <a:gd name="connsiteX9" fmla="*/ 1427107 w 6601651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38040 w 6612584"/>
              <a:gd name="connsiteY0" fmla="*/ 2029150 h 2313126"/>
              <a:gd name="connsiteX1" fmla="*/ 349283 w 6612584"/>
              <a:gd name="connsiteY1" fmla="*/ 1650672 h 2313126"/>
              <a:gd name="connsiteX2" fmla="*/ 89260 w 6612584"/>
              <a:gd name="connsiteY2" fmla="*/ 701450 h 2313126"/>
              <a:gd name="connsiteX3" fmla="*/ 1372693 w 6612584"/>
              <a:gd name="connsiteY3" fmla="*/ 30172 h 2313126"/>
              <a:gd name="connsiteX4" fmla="*/ 5500939 w 6612584"/>
              <a:gd name="connsiteY4" fmla="*/ 198470 h 2313126"/>
              <a:gd name="connsiteX5" fmla="*/ 6612584 w 6612584"/>
              <a:gd name="connsiteY5" fmla="*/ 930536 h 2313126"/>
              <a:gd name="connsiteX6" fmla="*/ 6018863 w 6612584"/>
              <a:gd name="connsiteY6" fmla="*/ 1830532 h 2313126"/>
              <a:gd name="connsiteX7" fmla="*/ 2223721 w 6612584"/>
              <a:gd name="connsiteY7" fmla="*/ 2054326 h 2313126"/>
              <a:gd name="connsiteX8" fmla="*/ 1345140 w 6612584"/>
              <a:gd name="connsiteY8" fmla="*/ 2313126 h 2313126"/>
              <a:gd name="connsiteX9" fmla="*/ 1438040 w 6612584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89345 w 6588239"/>
              <a:gd name="connsiteY0" fmla="*/ 2029150 h 2313126"/>
              <a:gd name="connsiteX1" fmla="*/ 324938 w 6588239"/>
              <a:gd name="connsiteY1" fmla="*/ 1650672 h 2313126"/>
              <a:gd name="connsiteX2" fmla="*/ 64915 w 6588239"/>
              <a:gd name="connsiteY2" fmla="*/ 701450 h 2313126"/>
              <a:gd name="connsiteX3" fmla="*/ 1348348 w 6588239"/>
              <a:gd name="connsiteY3" fmla="*/ 30172 h 2313126"/>
              <a:gd name="connsiteX4" fmla="*/ 5476594 w 6588239"/>
              <a:gd name="connsiteY4" fmla="*/ 198470 h 2313126"/>
              <a:gd name="connsiteX5" fmla="*/ 6588239 w 6588239"/>
              <a:gd name="connsiteY5" fmla="*/ 930536 h 2313126"/>
              <a:gd name="connsiteX6" fmla="*/ 5994518 w 6588239"/>
              <a:gd name="connsiteY6" fmla="*/ 1830532 h 2313126"/>
              <a:gd name="connsiteX7" fmla="*/ 2199376 w 6588239"/>
              <a:gd name="connsiteY7" fmla="*/ 2054326 h 2313126"/>
              <a:gd name="connsiteX8" fmla="*/ 1320795 w 6588239"/>
              <a:gd name="connsiteY8" fmla="*/ 2313126 h 2313126"/>
              <a:gd name="connsiteX9" fmla="*/ 1489345 w 6588239"/>
              <a:gd name="connsiteY9" fmla="*/ 2029150 h 2313126"/>
              <a:gd name="connsiteX0" fmla="*/ 1498750 w 6597644"/>
              <a:gd name="connsiteY0" fmla="*/ 2029150 h 2313126"/>
              <a:gd name="connsiteX1" fmla="*/ 298554 w 6597644"/>
              <a:gd name="connsiteY1" fmla="*/ 1654147 h 2313126"/>
              <a:gd name="connsiteX2" fmla="*/ 74320 w 6597644"/>
              <a:gd name="connsiteY2" fmla="*/ 701450 h 2313126"/>
              <a:gd name="connsiteX3" fmla="*/ 1357753 w 6597644"/>
              <a:gd name="connsiteY3" fmla="*/ 30172 h 2313126"/>
              <a:gd name="connsiteX4" fmla="*/ 5485999 w 6597644"/>
              <a:gd name="connsiteY4" fmla="*/ 198470 h 2313126"/>
              <a:gd name="connsiteX5" fmla="*/ 6597644 w 6597644"/>
              <a:gd name="connsiteY5" fmla="*/ 930536 h 2313126"/>
              <a:gd name="connsiteX6" fmla="*/ 6003923 w 6597644"/>
              <a:gd name="connsiteY6" fmla="*/ 1830532 h 2313126"/>
              <a:gd name="connsiteX7" fmla="*/ 2208781 w 6597644"/>
              <a:gd name="connsiteY7" fmla="*/ 2054326 h 2313126"/>
              <a:gd name="connsiteX8" fmla="*/ 1330200 w 6597644"/>
              <a:gd name="connsiteY8" fmla="*/ 2313126 h 2313126"/>
              <a:gd name="connsiteX9" fmla="*/ 1498750 w 65976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499850 w 6598744"/>
              <a:gd name="connsiteY0" fmla="*/ 2029150 h 2313126"/>
              <a:gd name="connsiteX1" fmla="*/ 299654 w 6598744"/>
              <a:gd name="connsiteY1" fmla="*/ 1654147 h 2313126"/>
              <a:gd name="connsiteX2" fmla="*/ 75420 w 6598744"/>
              <a:gd name="connsiteY2" fmla="*/ 701450 h 2313126"/>
              <a:gd name="connsiteX3" fmla="*/ 1358853 w 6598744"/>
              <a:gd name="connsiteY3" fmla="*/ 30172 h 2313126"/>
              <a:gd name="connsiteX4" fmla="*/ 5487099 w 6598744"/>
              <a:gd name="connsiteY4" fmla="*/ 198470 h 2313126"/>
              <a:gd name="connsiteX5" fmla="*/ 6598744 w 6598744"/>
              <a:gd name="connsiteY5" fmla="*/ 930536 h 2313126"/>
              <a:gd name="connsiteX6" fmla="*/ 6005023 w 6598744"/>
              <a:gd name="connsiteY6" fmla="*/ 1830532 h 2313126"/>
              <a:gd name="connsiteX7" fmla="*/ 2209881 w 6598744"/>
              <a:gd name="connsiteY7" fmla="*/ 2054326 h 2313126"/>
              <a:gd name="connsiteX8" fmla="*/ 1331300 w 6598744"/>
              <a:gd name="connsiteY8" fmla="*/ 2313126 h 2313126"/>
              <a:gd name="connsiteX9" fmla="*/ 1499850 w 6598744"/>
              <a:gd name="connsiteY9" fmla="*/ 2029150 h 2313126"/>
              <a:gd name="connsiteX0" fmla="*/ 1506919 w 6605813"/>
              <a:gd name="connsiteY0" fmla="*/ 2029150 h 2313126"/>
              <a:gd name="connsiteX1" fmla="*/ 306723 w 6605813"/>
              <a:gd name="connsiteY1" fmla="*/ 1654147 h 2313126"/>
              <a:gd name="connsiteX2" fmla="*/ 82489 w 6605813"/>
              <a:gd name="connsiteY2" fmla="*/ 701450 h 2313126"/>
              <a:gd name="connsiteX3" fmla="*/ 1365922 w 6605813"/>
              <a:gd name="connsiteY3" fmla="*/ 30172 h 2313126"/>
              <a:gd name="connsiteX4" fmla="*/ 5494168 w 6605813"/>
              <a:gd name="connsiteY4" fmla="*/ 198470 h 2313126"/>
              <a:gd name="connsiteX5" fmla="*/ 6605813 w 6605813"/>
              <a:gd name="connsiteY5" fmla="*/ 930536 h 2313126"/>
              <a:gd name="connsiteX6" fmla="*/ 6012092 w 6605813"/>
              <a:gd name="connsiteY6" fmla="*/ 1830532 h 2313126"/>
              <a:gd name="connsiteX7" fmla="*/ 2216950 w 6605813"/>
              <a:gd name="connsiteY7" fmla="*/ 2054326 h 2313126"/>
              <a:gd name="connsiteX8" fmla="*/ 1338369 w 6605813"/>
              <a:gd name="connsiteY8" fmla="*/ 2313126 h 2313126"/>
              <a:gd name="connsiteX9" fmla="*/ 1506919 w 6605813"/>
              <a:gd name="connsiteY9" fmla="*/ 2029150 h 23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5813" h="2313126">
                <a:moveTo>
                  <a:pt x="1506919" y="2029150"/>
                </a:moveTo>
                <a:cubicBezTo>
                  <a:pt x="1417504" y="1839150"/>
                  <a:pt x="585881" y="1896278"/>
                  <a:pt x="306723" y="1654147"/>
                </a:cubicBezTo>
                <a:cubicBezTo>
                  <a:pt x="27565" y="1412016"/>
                  <a:pt x="-94044" y="972113"/>
                  <a:pt x="82489" y="701450"/>
                </a:cubicBezTo>
                <a:cubicBezTo>
                  <a:pt x="259022" y="430788"/>
                  <a:pt x="463975" y="114002"/>
                  <a:pt x="1365922" y="30172"/>
                </a:cubicBezTo>
                <a:cubicBezTo>
                  <a:pt x="2267869" y="-53658"/>
                  <a:pt x="4620853" y="48409"/>
                  <a:pt x="5494168" y="198470"/>
                </a:cubicBezTo>
                <a:cubicBezTo>
                  <a:pt x="6367483" y="348531"/>
                  <a:pt x="6547059" y="600421"/>
                  <a:pt x="6605813" y="930536"/>
                </a:cubicBezTo>
                <a:cubicBezTo>
                  <a:pt x="6583958" y="1261451"/>
                  <a:pt x="6667921" y="1584477"/>
                  <a:pt x="6012092" y="1830532"/>
                </a:cubicBezTo>
                <a:cubicBezTo>
                  <a:pt x="5356263" y="2076587"/>
                  <a:pt x="2425296" y="2046334"/>
                  <a:pt x="2216950" y="2054326"/>
                </a:cubicBezTo>
                <a:cubicBezTo>
                  <a:pt x="1882633" y="2207554"/>
                  <a:pt x="1465597" y="2294989"/>
                  <a:pt x="1338369" y="2313126"/>
                </a:cubicBezTo>
                <a:cubicBezTo>
                  <a:pt x="1524676" y="2124221"/>
                  <a:pt x="1506919" y="2029150"/>
                  <a:pt x="1506919" y="202915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BD888-0303-AEDD-EFFA-C239167C8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965" y="613455"/>
            <a:ext cx="4628759" cy="2083242"/>
          </a:xfrm>
        </p:spPr>
        <p:txBody>
          <a:bodyPr>
            <a:normAutofit/>
          </a:bodyPr>
          <a:lstStyle/>
          <a:p>
            <a:r>
              <a:rPr lang="en-US"/>
              <a:t>Web based system using chatGPT</a:t>
            </a:r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54E502-E41E-47D5-8AB9-683E3D3E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4884" flipH="1">
            <a:off x="5645898" y="25325"/>
            <a:ext cx="3856838" cy="2114365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65242"/>
              <a:gd name="connsiteX1" fmla="*/ 1646266 w 4958820"/>
              <a:gd name="connsiteY1" fmla="*/ 574434 h 4165242"/>
              <a:gd name="connsiteX2" fmla="*/ 4631860 w 4958820"/>
              <a:gd name="connsiteY2" fmla="*/ 934302 h 4165242"/>
              <a:gd name="connsiteX3" fmla="*/ 4727101 w 4958820"/>
              <a:gd name="connsiteY3" fmla="*/ 3409206 h 4165242"/>
              <a:gd name="connsiteX4" fmla="*/ 3579038 w 4958820"/>
              <a:gd name="connsiteY4" fmla="*/ 4131303 h 4165242"/>
              <a:gd name="connsiteX5" fmla="*/ 964723 w 4958820"/>
              <a:gd name="connsiteY5" fmla="*/ 3953024 h 4165242"/>
              <a:gd name="connsiteX6" fmla="*/ 76447 w 4958820"/>
              <a:gd name="connsiteY6" fmla="*/ 3313039 h 4165242"/>
              <a:gd name="connsiteX7" fmla="*/ 163050 w 4958820"/>
              <a:gd name="connsiteY7" fmla="*/ 1290513 h 4165242"/>
              <a:gd name="connsiteX8" fmla="*/ 990367 w 4958820"/>
              <a:gd name="connsiteY8" fmla="*/ 590018 h 4165242"/>
              <a:gd name="connsiteX9" fmla="*/ 1008299 w 4958820"/>
              <a:gd name="connsiteY9" fmla="*/ 0 h 4165242"/>
              <a:gd name="connsiteX0" fmla="*/ 879400 w 4829921"/>
              <a:gd name="connsiteY0" fmla="*/ 0 h 4165244"/>
              <a:gd name="connsiteX1" fmla="*/ 1517367 w 4829921"/>
              <a:gd name="connsiteY1" fmla="*/ 574434 h 4165244"/>
              <a:gd name="connsiteX2" fmla="*/ 4502961 w 4829921"/>
              <a:gd name="connsiteY2" fmla="*/ 934302 h 4165244"/>
              <a:gd name="connsiteX3" fmla="*/ 4598202 w 4829921"/>
              <a:gd name="connsiteY3" fmla="*/ 3409206 h 4165244"/>
              <a:gd name="connsiteX4" fmla="*/ 3450139 w 4829921"/>
              <a:gd name="connsiteY4" fmla="*/ 4131303 h 4165244"/>
              <a:gd name="connsiteX5" fmla="*/ 835824 w 4829921"/>
              <a:gd name="connsiteY5" fmla="*/ 3953024 h 4165244"/>
              <a:gd name="connsiteX6" fmla="*/ 388743 w 4829921"/>
              <a:gd name="connsiteY6" fmla="*/ 3217428 h 4165244"/>
              <a:gd name="connsiteX7" fmla="*/ 34151 w 4829921"/>
              <a:gd name="connsiteY7" fmla="*/ 1290513 h 4165244"/>
              <a:gd name="connsiteX8" fmla="*/ 861468 w 4829921"/>
              <a:gd name="connsiteY8" fmla="*/ 590018 h 4165244"/>
              <a:gd name="connsiteX9" fmla="*/ 879400 w 4829921"/>
              <a:gd name="connsiteY9" fmla="*/ 0 h 4165244"/>
              <a:gd name="connsiteX0" fmla="*/ 879400 w 4829921"/>
              <a:gd name="connsiteY0" fmla="*/ 0 h 4138288"/>
              <a:gd name="connsiteX1" fmla="*/ 1517367 w 4829921"/>
              <a:gd name="connsiteY1" fmla="*/ 574434 h 4138288"/>
              <a:gd name="connsiteX2" fmla="*/ 4502961 w 4829921"/>
              <a:gd name="connsiteY2" fmla="*/ 934302 h 4138288"/>
              <a:gd name="connsiteX3" fmla="*/ 4598202 w 4829921"/>
              <a:gd name="connsiteY3" fmla="*/ 3409206 h 4138288"/>
              <a:gd name="connsiteX4" fmla="*/ 3450139 w 4829921"/>
              <a:gd name="connsiteY4" fmla="*/ 4131303 h 4138288"/>
              <a:gd name="connsiteX5" fmla="*/ 982153 w 4829921"/>
              <a:gd name="connsiteY5" fmla="*/ 3738143 h 4138288"/>
              <a:gd name="connsiteX6" fmla="*/ 388743 w 4829921"/>
              <a:gd name="connsiteY6" fmla="*/ 3217428 h 4138288"/>
              <a:gd name="connsiteX7" fmla="*/ 34151 w 4829921"/>
              <a:gd name="connsiteY7" fmla="*/ 1290513 h 4138288"/>
              <a:gd name="connsiteX8" fmla="*/ 861468 w 4829921"/>
              <a:gd name="connsiteY8" fmla="*/ 590018 h 4138288"/>
              <a:gd name="connsiteX9" fmla="*/ 879400 w 4829921"/>
              <a:gd name="connsiteY9" fmla="*/ 0 h 4138288"/>
              <a:gd name="connsiteX0" fmla="*/ 797965 w 4748486"/>
              <a:gd name="connsiteY0" fmla="*/ 0 h 4138290"/>
              <a:gd name="connsiteX1" fmla="*/ 1435932 w 4748486"/>
              <a:gd name="connsiteY1" fmla="*/ 574434 h 4138290"/>
              <a:gd name="connsiteX2" fmla="*/ 4421526 w 4748486"/>
              <a:gd name="connsiteY2" fmla="*/ 934302 h 4138290"/>
              <a:gd name="connsiteX3" fmla="*/ 4516767 w 4748486"/>
              <a:gd name="connsiteY3" fmla="*/ 3409206 h 4138290"/>
              <a:gd name="connsiteX4" fmla="*/ 3368704 w 4748486"/>
              <a:gd name="connsiteY4" fmla="*/ 4131303 h 4138290"/>
              <a:gd name="connsiteX5" fmla="*/ 900718 w 4748486"/>
              <a:gd name="connsiteY5" fmla="*/ 3738143 h 4138290"/>
              <a:gd name="connsiteX6" fmla="*/ 307308 w 4748486"/>
              <a:gd name="connsiteY6" fmla="*/ 3217428 h 4138290"/>
              <a:gd name="connsiteX7" fmla="*/ 42133 w 4748486"/>
              <a:gd name="connsiteY7" fmla="*/ 1485818 h 4138290"/>
              <a:gd name="connsiteX8" fmla="*/ 780033 w 4748486"/>
              <a:gd name="connsiteY8" fmla="*/ 590018 h 4138290"/>
              <a:gd name="connsiteX9" fmla="*/ 797965 w 4748486"/>
              <a:gd name="connsiteY9" fmla="*/ 0 h 4138290"/>
              <a:gd name="connsiteX0" fmla="*/ 816235 w 4766756"/>
              <a:gd name="connsiteY0" fmla="*/ 0 h 4138288"/>
              <a:gd name="connsiteX1" fmla="*/ 1454202 w 4766756"/>
              <a:gd name="connsiteY1" fmla="*/ 574434 h 4138288"/>
              <a:gd name="connsiteX2" fmla="*/ 4439796 w 4766756"/>
              <a:gd name="connsiteY2" fmla="*/ 934302 h 4138288"/>
              <a:gd name="connsiteX3" fmla="*/ 4535037 w 4766756"/>
              <a:gd name="connsiteY3" fmla="*/ 3409206 h 4138288"/>
              <a:gd name="connsiteX4" fmla="*/ 3386974 w 4766756"/>
              <a:gd name="connsiteY4" fmla="*/ 4131303 h 4138288"/>
              <a:gd name="connsiteX5" fmla="*/ 918988 w 4766756"/>
              <a:gd name="connsiteY5" fmla="*/ 3738143 h 4138288"/>
              <a:gd name="connsiteX6" fmla="*/ 205861 w 4766756"/>
              <a:gd name="connsiteY6" fmla="*/ 2965662 h 4138288"/>
              <a:gd name="connsiteX7" fmla="*/ 60403 w 4766756"/>
              <a:gd name="connsiteY7" fmla="*/ 1485818 h 4138288"/>
              <a:gd name="connsiteX8" fmla="*/ 798303 w 4766756"/>
              <a:gd name="connsiteY8" fmla="*/ 590018 h 4138288"/>
              <a:gd name="connsiteX9" fmla="*/ 816235 w 4766756"/>
              <a:gd name="connsiteY9" fmla="*/ 0 h 4138288"/>
              <a:gd name="connsiteX0" fmla="*/ 816235 w 4622539"/>
              <a:gd name="connsiteY0" fmla="*/ 0 h 4138290"/>
              <a:gd name="connsiteX1" fmla="*/ 1454202 w 4622539"/>
              <a:gd name="connsiteY1" fmla="*/ 574434 h 4138290"/>
              <a:gd name="connsiteX2" fmla="*/ 4015228 w 4622539"/>
              <a:gd name="connsiteY2" fmla="*/ 1032218 h 4138290"/>
              <a:gd name="connsiteX3" fmla="*/ 4535037 w 4622539"/>
              <a:gd name="connsiteY3" fmla="*/ 3409206 h 4138290"/>
              <a:gd name="connsiteX4" fmla="*/ 3386974 w 4622539"/>
              <a:gd name="connsiteY4" fmla="*/ 4131303 h 4138290"/>
              <a:gd name="connsiteX5" fmla="*/ 918988 w 4622539"/>
              <a:gd name="connsiteY5" fmla="*/ 3738143 h 4138290"/>
              <a:gd name="connsiteX6" fmla="*/ 205861 w 4622539"/>
              <a:gd name="connsiteY6" fmla="*/ 2965662 h 4138290"/>
              <a:gd name="connsiteX7" fmla="*/ 60403 w 4622539"/>
              <a:gd name="connsiteY7" fmla="*/ 1485818 h 4138290"/>
              <a:gd name="connsiteX8" fmla="*/ 798303 w 4622539"/>
              <a:gd name="connsiteY8" fmla="*/ 590018 h 4138290"/>
              <a:gd name="connsiteX9" fmla="*/ 816235 w 4622539"/>
              <a:gd name="connsiteY9" fmla="*/ 0 h 4138290"/>
              <a:gd name="connsiteX0" fmla="*/ 816235 w 4622539"/>
              <a:gd name="connsiteY0" fmla="*/ 0 h 4132081"/>
              <a:gd name="connsiteX1" fmla="*/ 1454202 w 4622539"/>
              <a:gd name="connsiteY1" fmla="*/ 574434 h 4132081"/>
              <a:gd name="connsiteX2" fmla="*/ 4015228 w 4622539"/>
              <a:gd name="connsiteY2" fmla="*/ 1032218 h 4132081"/>
              <a:gd name="connsiteX3" fmla="*/ 4535037 w 4622539"/>
              <a:gd name="connsiteY3" fmla="*/ 3409206 h 4132081"/>
              <a:gd name="connsiteX4" fmla="*/ 3152706 w 4622539"/>
              <a:gd name="connsiteY4" fmla="*/ 4124957 h 4132081"/>
              <a:gd name="connsiteX5" fmla="*/ 918988 w 4622539"/>
              <a:gd name="connsiteY5" fmla="*/ 3738143 h 4132081"/>
              <a:gd name="connsiteX6" fmla="*/ 205861 w 4622539"/>
              <a:gd name="connsiteY6" fmla="*/ 2965662 h 4132081"/>
              <a:gd name="connsiteX7" fmla="*/ 60403 w 4622539"/>
              <a:gd name="connsiteY7" fmla="*/ 1485818 h 4132081"/>
              <a:gd name="connsiteX8" fmla="*/ 798303 w 4622539"/>
              <a:gd name="connsiteY8" fmla="*/ 590018 h 4132081"/>
              <a:gd name="connsiteX9" fmla="*/ 816235 w 4622539"/>
              <a:gd name="connsiteY9" fmla="*/ 0 h 4132081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798303 w 4372994"/>
              <a:gd name="connsiteY8" fmla="*/ 59001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0336 w 4367095"/>
              <a:gd name="connsiteY0" fmla="*/ 0 h 4138222"/>
              <a:gd name="connsiteX1" fmla="*/ 1448303 w 4367095"/>
              <a:gd name="connsiteY1" fmla="*/ 574434 h 4138222"/>
              <a:gd name="connsiteX2" fmla="*/ 4009329 w 4367095"/>
              <a:gd name="connsiteY2" fmla="*/ 1032218 h 4138222"/>
              <a:gd name="connsiteX3" fmla="*/ 4202495 w 4367095"/>
              <a:gd name="connsiteY3" fmla="*/ 3259401 h 4138222"/>
              <a:gd name="connsiteX4" fmla="*/ 3146807 w 4367095"/>
              <a:gd name="connsiteY4" fmla="*/ 4124957 h 4138222"/>
              <a:gd name="connsiteX5" fmla="*/ 913089 w 4367095"/>
              <a:gd name="connsiteY5" fmla="*/ 3738143 h 4138222"/>
              <a:gd name="connsiteX6" fmla="*/ 199962 w 4367095"/>
              <a:gd name="connsiteY6" fmla="*/ 2965662 h 4138222"/>
              <a:gd name="connsiteX7" fmla="*/ 54504 w 4367095"/>
              <a:gd name="connsiteY7" fmla="*/ 1485818 h 4138222"/>
              <a:gd name="connsiteX8" fmla="*/ 892266 w 4367095"/>
              <a:gd name="connsiteY8" fmla="*/ 606258 h 4138222"/>
              <a:gd name="connsiteX9" fmla="*/ 810336 w 4367095"/>
              <a:gd name="connsiteY9" fmla="*/ 0 h 4138222"/>
              <a:gd name="connsiteX0" fmla="*/ 814639 w 4371398"/>
              <a:gd name="connsiteY0" fmla="*/ 0 h 4138224"/>
              <a:gd name="connsiteX1" fmla="*/ 1452606 w 4371398"/>
              <a:gd name="connsiteY1" fmla="*/ 574434 h 4138224"/>
              <a:gd name="connsiteX2" fmla="*/ 4013632 w 4371398"/>
              <a:gd name="connsiteY2" fmla="*/ 1032218 h 4138224"/>
              <a:gd name="connsiteX3" fmla="*/ 4206798 w 4371398"/>
              <a:gd name="connsiteY3" fmla="*/ 3259401 h 4138224"/>
              <a:gd name="connsiteX4" fmla="*/ 3151110 w 4371398"/>
              <a:gd name="connsiteY4" fmla="*/ 4124957 h 4138224"/>
              <a:gd name="connsiteX5" fmla="*/ 917392 w 4371398"/>
              <a:gd name="connsiteY5" fmla="*/ 3738143 h 4138224"/>
              <a:gd name="connsiteX6" fmla="*/ 184820 w 4371398"/>
              <a:gd name="connsiteY6" fmla="*/ 2971263 h 4138224"/>
              <a:gd name="connsiteX7" fmla="*/ 58807 w 4371398"/>
              <a:gd name="connsiteY7" fmla="*/ 1485818 h 4138224"/>
              <a:gd name="connsiteX8" fmla="*/ 896569 w 4371398"/>
              <a:gd name="connsiteY8" fmla="*/ 606258 h 4138224"/>
              <a:gd name="connsiteX9" fmla="*/ 814639 w 4371398"/>
              <a:gd name="connsiteY9" fmla="*/ 0 h 4138224"/>
              <a:gd name="connsiteX0" fmla="*/ 824982 w 4381741"/>
              <a:gd name="connsiteY0" fmla="*/ 0 h 4138222"/>
              <a:gd name="connsiteX1" fmla="*/ 1462949 w 4381741"/>
              <a:gd name="connsiteY1" fmla="*/ 574434 h 4138222"/>
              <a:gd name="connsiteX2" fmla="*/ 4023975 w 4381741"/>
              <a:gd name="connsiteY2" fmla="*/ 1032218 h 4138222"/>
              <a:gd name="connsiteX3" fmla="*/ 4217141 w 4381741"/>
              <a:gd name="connsiteY3" fmla="*/ 3259401 h 4138222"/>
              <a:gd name="connsiteX4" fmla="*/ 3161453 w 4381741"/>
              <a:gd name="connsiteY4" fmla="*/ 4124957 h 4138222"/>
              <a:gd name="connsiteX5" fmla="*/ 927735 w 4381741"/>
              <a:gd name="connsiteY5" fmla="*/ 3738143 h 4138222"/>
              <a:gd name="connsiteX6" fmla="*/ 195163 w 4381741"/>
              <a:gd name="connsiteY6" fmla="*/ 2971263 h 4138222"/>
              <a:gd name="connsiteX7" fmla="*/ 69150 w 4381741"/>
              <a:gd name="connsiteY7" fmla="*/ 1485818 h 4138222"/>
              <a:gd name="connsiteX8" fmla="*/ 906912 w 4381741"/>
              <a:gd name="connsiteY8" fmla="*/ 606258 h 4138222"/>
              <a:gd name="connsiteX9" fmla="*/ 824982 w 4381741"/>
              <a:gd name="connsiteY9" fmla="*/ 0 h 4138222"/>
              <a:gd name="connsiteX0" fmla="*/ 824982 w 4385632"/>
              <a:gd name="connsiteY0" fmla="*/ 0 h 4138224"/>
              <a:gd name="connsiteX1" fmla="*/ 1462949 w 4385632"/>
              <a:gd name="connsiteY1" fmla="*/ 574434 h 4138224"/>
              <a:gd name="connsiteX2" fmla="*/ 4023975 w 4385632"/>
              <a:gd name="connsiteY2" fmla="*/ 1032218 h 4138224"/>
              <a:gd name="connsiteX3" fmla="*/ 4217141 w 4385632"/>
              <a:gd name="connsiteY3" fmla="*/ 3259401 h 4138224"/>
              <a:gd name="connsiteX4" fmla="*/ 3161453 w 4385632"/>
              <a:gd name="connsiteY4" fmla="*/ 4124957 h 4138224"/>
              <a:gd name="connsiteX5" fmla="*/ 927735 w 4385632"/>
              <a:gd name="connsiteY5" fmla="*/ 3738143 h 4138224"/>
              <a:gd name="connsiteX6" fmla="*/ 195163 w 4385632"/>
              <a:gd name="connsiteY6" fmla="*/ 2971263 h 4138224"/>
              <a:gd name="connsiteX7" fmla="*/ 69150 w 4385632"/>
              <a:gd name="connsiteY7" fmla="*/ 1485818 h 4138224"/>
              <a:gd name="connsiteX8" fmla="*/ 906912 w 4385632"/>
              <a:gd name="connsiteY8" fmla="*/ 606258 h 4138224"/>
              <a:gd name="connsiteX9" fmla="*/ 824982 w 4385632"/>
              <a:gd name="connsiteY9" fmla="*/ 0 h 4138224"/>
              <a:gd name="connsiteX0" fmla="*/ 832223 w 4392873"/>
              <a:gd name="connsiteY0" fmla="*/ 0 h 4138222"/>
              <a:gd name="connsiteX1" fmla="*/ 1470190 w 4392873"/>
              <a:gd name="connsiteY1" fmla="*/ 574434 h 4138222"/>
              <a:gd name="connsiteX2" fmla="*/ 4031216 w 4392873"/>
              <a:gd name="connsiteY2" fmla="*/ 1032218 h 4138222"/>
              <a:gd name="connsiteX3" fmla="*/ 4224382 w 4392873"/>
              <a:gd name="connsiteY3" fmla="*/ 3259401 h 4138222"/>
              <a:gd name="connsiteX4" fmla="*/ 3168694 w 4392873"/>
              <a:gd name="connsiteY4" fmla="*/ 4124957 h 4138222"/>
              <a:gd name="connsiteX5" fmla="*/ 934976 w 4392873"/>
              <a:gd name="connsiteY5" fmla="*/ 3738143 h 4138222"/>
              <a:gd name="connsiteX6" fmla="*/ 179579 w 4392873"/>
              <a:gd name="connsiteY6" fmla="*/ 3046439 h 4138222"/>
              <a:gd name="connsiteX7" fmla="*/ 76391 w 4392873"/>
              <a:gd name="connsiteY7" fmla="*/ 1485818 h 4138222"/>
              <a:gd name="connsiteX8" fmla="*/ 914153 w 4392873"/>
              <a:gd name="connsiteY8" fmla="*/ 606258 h 4138222"/>
              <a:gd name="connsiteX9" fmla="*/ 832223 w 4392873"/>
              <a:gd name="connsiteY9" fmla="*/ 0 h 4138222"/>
              <a:gd name="connsiteX0" fmla="*/ 823971 w 4384621"/>
              <a:gd name="connsiteY0" fmla="*/ 0 h 4138224"/>
              <a:gd name="connsiteX1" fmla="*/ 1461938 w 4384621"/>
              <a:gd name="connsiteY1" fmla="*/ 574434 h 4138224"/>
              <a:gd name="connsiteX2" fmla="*/ 4022964 w 4384621"/>
              <a:gd name="connsiteY2" fmla="*/ 1032218 h 4138224"/>
              <a:gd name="connsiteX3" fmla="*/ 4216130 w 4384621"/>
              <a:gd name="connsiteY3" fmla="*/ 3259401 h 4138224"/>
              <a:gd name="connsiteX4" fmla="*/ 3160442 w 4384621"/>
              <a:gd name="connsiteY4" fmla="*/ 4124957 h 4138224"/>
              <a:gd name="connsiteX5" fmla="*/ 926724 w 4384621"/>
              <a:gd name="connsiteY5" fmla="*/ 3738143 h 4138224"/>
              <a:gd name="connsiteX6" fmla="*/ 171327 w 4384621"/>
              <a:gd name="connsiteY6" fmla="*/ 3046439 h 4138224"/>
              <a:gd name="connsiteX7" fmla="*/ 68139 w 4384621"/>
              <a:gd name="connsiteY7" fmla="*/ 1485818 h 4138224"/>
              <a:gd name="connsiteX8" fmla="*/ 905901 w 4384621"/>
              <a:gd name="connsiteY8" fmla="*/ 606258 h 4138224"/>
              <a:gd name="connsiteX9" fmla="*/ 823971 w 4384621"/>
              <a:gd name="connsiteY9" fmla="*/ 0 h 4138224"/>
              <a:gd name="connsiteX0" fmla="*/ 806189 w 4366839"/>
              <a:gd name="connsiteY0" fmla="*/ 0 h 4138222"/>
              <a:gd name="connsiteX1" fmla="*/ 1444156 w 4366839"/>
              <a:gd name="connsiteY1" fmla="*/ 574434 h 4138222"/>
              <a:gd name="connsiteX2" fmla="*/ 4005182 w 4366839"/>
              <a:gd name="connsiteY2" fmla="*/ 1032218 h 4138222"/>
              <a:gd name="connsiteX3" fmla="*/ 4198348 w 4366839"/>
              <a:gd name="connsiteY3" fmla="*/ 3259401 h 4138222"/>
              <a:gd name="connsiteX4" fmla="*/ 3142660 w 4366839"/>
              <a:gd name="connsiteY4" fmla="*/ 4124957 h 4138222"/>
              <a:gd name="connsiteX5" fmla="*/ 908942 w 4366839"/>
              <a:gd name="connsiteY5" fmla="*/ 3738143 h 4138222"/>
              <a:gd name="connsiteX6" fmla="*/ 153545 w 4366839"/>
              <a:gd name="connsiteY6" fmla="*/ 3046439 h 4138222"/>
              <a:gd name="connsiteX7" fmla="*/ 50357 w 4366839"/>
              <a:gd name="connsiteY7" fmla="*/ 1485818 h 4138222"/>
              <a:gd name="connsiteX8" fmla="*/ 888119 w 4366839"/>
              <a:gd name="connsiteY8" fmla="*/ 606258 h 4138222"/>
              <a:gd name="connsiteX9" fmla="*/ 806189 w 4366839"/>
              <a:gd name="connsiteY9" fmla="*/ 0 h 4138222"/>
              <a:gd name="connsiteX0" fmla="*/ 806189 w 4366839"/>
              <a:gd name="connsiteY0" fmla="*/ 0 h 4138224"/>
              <a:gd name="connsiteX1" fmla="*/ 1444156 w 4366839"/>
              <a:gd name="connsiteY1" fmla="*/ 574434 h 4138224"/>
              <a:gd name="connsiteX2" fmla="*/ 4005182 w 4366839"/>
              <a:gd name="connsiteY2" fmla="*/ 1032218 h 4138224"/>
              <a:gd name="connsiteX3" fmla="*/ 4198348 w 4366839"/>
              <a:gd name="connsiteY3" fmla="*/ 3259401 h 4138224"/>
              <a:gd name="connsiteX4" fmla="*/ 3142660 w 4366839"/>
              <a:gd name="connsiteY4" fmla="*/ 4124957 h 4138224"/>
              <a:gd name="connsiteX5" fmla="*/ 908942 w 4366839"/>
              <a:gd name="connsiteY5" fmla="*/ 3738143 h 4138224"/>
              <a:gd name="connsiteX6" fmla="*/ 153545 w 4366839"/>
              <a:gd name="connsiteY6" fmla="*/ 3046439 h 4138224"/>
              <a:gd name="connsiteX7" fmla="*/ 50357 w 4366839"/>
              <a:gd name="connsiteY7" fmla="*/ 1485818 h 4138224"/>
              <a:gd name="connsiteX8" fmla="*/ 888119 w 4366839"/>
              <a:gd name="connsiteY8" fmla="*/ 606258 h 4138224"/>
              <a:gd name="connsiteX9" fmla="*/ 806189 w 4366839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104082 w 4317376"/>
              <a:gd name="connsiteY6" fmla="*/ 3046439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224"/>
              <a:gd name="connsiteX1" fmla="*/ 1394693 w 4317376"/>
              <a:gd name="connsiteY1" fmla="*/ 574434 h 4138224"/>
              <a:gd name="connsiteX2" fmla="*/ 3955719 w 4317376"/>
              <a:gd name="connsiteY2" fmla="*/ 1032218 h 4138224"/>
              <a:gd name="connsiteX3" fmla="*/ 4148885 w 4317376"/>
              <a:gd name="connsiteY3" fmla="*/ 3259401 h 4138224"/>
              <a:gd name="connsiteX4" fmla="*/ 3093197 w 4317376"/>
              <a:gd name="connsiteY4" fmla="*/ 4124957 h 4138224"/>
              <a:gd name="connsiteX5" fmla="*/ 859479 w 4317376"/>
              <a:gd name="connsiteY5" fmla="*/ 3738143 h 4138224"/>
              <a:gd name="connsiteX6" fmla="*/ 219159 w 4317376"/>
              <a:gd name="connsiteY6" fmla="*/ 3144044 h 4138224"/>
              <a:gd name="connsiteX7" fmla="*/ 894 w 4317376"/>
              <a:gd name="connsiteY7" fmla="*/ 1485818 h 4138224"/>
              <a:gd name="connsiteX8" fmla="*/ 838656 w 4317376"/>
              <a:gd name="connsiteY8" fmla="*/ 606258 h 4138224"/>
              <a:gd name="connsiteX9" fmla="*/ 756726 w 4317376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232580 w 4317376"/>
              <a:gd name="connsiteY6" fmla="*/ 3163758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706 w 4324356"/>
              <a:gd name="connsiteY0" fmla="*/ 0 h 4138731"/>
              <a:gd name="connsiteX1" fmla="*/ 1401673 w 4324356"/>
              <a:gd name="connsiteY1" fmla="*/ 574434 h 4138731"/>
              <a:gd name="connsiteX2" fmla="*/ 3962699 w 4324356"/>
              <a:gd name="connsiteY2" fmla="*/ 1032218 h 4138731"/>
              <a:gd name="connsiteX3" fmla="*/ 4155865 w 4324356"/>
              <a:gd name="connsiteY3" fmla="*/ 3259401 h 4138731"/>
              <a:gd name="connsiteX4" fmla="*/ 3100177 w 4324356"/>
              <a:gd name="connsiteY4" fmla="*/ 4124957 h 4138731"/>
              <a:gd name="connsiteX5" fmla="*/ 904502 w 4324356"/>
              <a:gd name="connsiteY5" fmla="*/ 3744330 h 4138731"/>
              <a:gd name="connsiteX6" fmla="*/ 239560 w 4324356"/>
              <a:gd name="connsiteY6" fmla="*/ 3163758 h 4138731"/>
              <a:gd name="connsiteX7" fmla="*/ 1004 w 4324356"/>
              <a:gd name="connsiteY7" fmla="*/ 1528534 h 4138731"/>
              <a:gd name="connsiteX8" fmla="*/ 845636 w 4324356"/>
              <a:gd name="connsiteY8" fmla="*/ 606258 h 4138731"/>
              <a:gd name="connsiteX9" fmla="*/ 763706 w 4324356"/>
              <a:gd name="connsiteY9" fmla="*/ 0 h 4138731"/>
              <a:gd name="connsiteX0" fmla="*/ 763710 w 4324360"/>
              <a:gd name="connsiteY0" fmla="*/ 0 h 4138731"/>
              <a:gd name="connsiteX1" fmla="*/ 1401677 w 4324360"/>
              <a:gd name="connsiteY1" fmla="*/ 574434 h 4138731"/>
              <a:gd name="connsiteX2" fmla="*/ 3962703 w 4324360"/>
              <a:gd name="connsiteY2" fmla="*/ 1032218 h 4138731"/>
              <a:gd name="connsiteX3" fmla="*/ 4155869 w 4324360"/>
              <a:gd name="connsiteY3" fmla="*/ 3259401 h 4138731"/>
              <a:gd name="connsiteX4" fmla="*/ 3100181 w 4324360"/>
              <a:gd name="connsiteY4" fmla="*/ 4124957 h 4138731"/>
              <a:gd name="connsiteX5" fmla="*/ 904506 w 4324360"/>
              <a:gd name="connsiteY5" fmla="*/ 3744330 h 4138731"/>
              <a:gd name="connsiteX6" fmla="*/ 239564 w 4324360"/>
              <a:gd name="connsiteY6" fmla="*/ 3163758 h 4138731"/>
              <a:gd name="connsiteX7" fmla="*/ 1008 w 4324360"/>
              <a:gd name="connsiteY7" fmla="*/ 1528534 h 4138731"/>
              <a:gd name="connsiteX8" fmla="*/ 845640 w 4324360"/>
              <a:gd name="connsiteY8" fmla="*/ 606258 h 4138731"/>
              <a:gd name="connsiteX9" fmla="*/ 763710 w 4324360"/>
              <a:gd name="connsiteY9" fmla="*/ 0 h 41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24360" h="4138731">
                <a:moveTo>
                  <a:pt x="763710" y="0"/>
                </a:moveTo>
                <a:cubicBezTo>
                  <a:pt x="835632" y="58905"/>
                  <a:pt x="1258100" y="357725"/>
                  <a:pt x="1401677" y="574434"/>
                </a:cubicBezTo>
                <a:cubicBezTo>
                  <a:pt x="1557398" y="585526"/>
                  <a:pt x="3503671" y="584724"/>
                  <a:pt x="3962703" y="1032218"/>
                </a:cubicBezTo>
                <a:cubicBezTo>
                  <a:pt x="4421735" y="1479712"/>
                  <a:pt x="4393755" y="2068459"/>
                  <a:pt x="4155869" y="3259401"/>
                </a:cubicBezTo>
                <a:cubicBezTo>
                  <a:pt x="4006903" y="3825365"/>
                  <a:pt x="3642075" y="4044135"/>
                  <a:pt x="3100181" y="4124957"/>
                </a:cubicBezTo>
                <a:cubicBezTo>
                  <a:pt x="2558287" y="4205779"/>
                  <a:pt x="1639845" y="3911670"/>
                  <a:pt x="904506" y="3744330"/>
                </a:cubicBezTo>
                <a:cubicBezTo>
                  <a:pt x="600271" y="3642054"/>
                  <a:pt x="464613" y="3557214"/>
                  <a:pt x="239564" y="3163758"/>
                </a:cubicBezTo>
                <a:cubicBezTo>
                  <a:pt x="75461" y="2876879"/>
                  <a:pt x="40807" y="2193725"/>
                  <a:pt x="1008" y="1528534"/>
                </a:cubicBezTo>
                <a:cubicBezTo>
                  <a:pt x="-24451" y="805482"/>
                  <a:pt x="437089" y="647961"/>
                  <a:pt x="845640" y="606258"/>
                </a:cubicBezTo>
                <a:cubicBezTo>
                  <a:pt x="845640" y="606258"/>
                  <a:pt x="854014" y="343114"/>
                  <a:pt x="76371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C29DF-6E88-03B5-5ED3-F1FB253FE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998" y="618510"/>
            <a:ext cx="3397611" cy="12563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 Akanksha Singh, 19745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FCBF8AE-1318-4240-B3C3-A276ADFA5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4884" flipH="1">
            <a:off x="5612130" y="-2961"/>
            <a:ext cx="3856838" cy="2114365"/>
          </a:xfrm>
          <a:custGeom>
            <a:avLst/>
            <a:gdLst>
              <a:gd name="connsiteX0" fmla="*/ 986774 w 5065355"/>
              <a:gd name="connsiteY0" fmla="*/ 0 h 3864077"/>
              <a:gd name="connsiteX1" fmla="*/ 1598492 w 5065355"/>
              <a:gd name="connsiteY1" fmla="*/ 571743 h 3864077"/>
              <a:gd name="connsiteX2" fmla="*/ 4623587 w 5065355"/>
              <a:gd name="connsiteY2" fmla="*/ 815032 h 3864077"/>
              <a:gd name="connsiteX3" fmla="*/ 5045794 w 5065355"/>
              <a:gd name="connsiteY3" fmla="*/ 2583837 h 3864077"/>
              <a:gd name="connsiteX4" fmla="*/ 5065097 w 5065355"/>
              <a:gd name="connsiteY4" fmla="*/ 3007422 h 3864077"/>
              <a:gd name="connsiteX5" fmla="*/ 5064540 w 5065355"/>
              <a:gd name="connsiteY5" fmla="*/ 3083457 h 3864077"/>
              <a:gd name="connsiteX6" fmla="*/ 5065355 w 5065355"/>
              <a:gd name="connsiteY6" fmla="*/ 3093208 h 3864077"/>
              <a:gd name="connsiteX7" fmla="*/ 5059336 w 5065355"/>
              <a:gd name="connsiteY7" fmla="*/ 3165214 h 3864077"/>
              <a:gd name="connsiteX8" fmla="*/ 5058896 w 5065355"/>
              <a:gd name="connsiteY8" fmla="*/ 3171406 h 3864077"/>
              <a:gd name="connsiteX9" fmla="*/ 5058773 w 5065355"/>
              <a:gd name="connsiteY9" fmla="*/ 3171941 h 3864077"/>
              <a:gd name="connsiteX10" fmla="*/ 5057188 w 5065355"/>
              <a:gd name="connsiteY10" fmla="*/ 3190910 h 3864077"/>
              <a:gd name="connsiteX11" fmla="*/ 5033762 w 5065355"/>
              <a:gd name="connsiteY11" fmla="*/ 3281910 h 3864077"/>
              <a:gd name="connsiteX12" fmla="*/ 5033487 w 5065355"/>
              <a:gd name="connsiteY12" fmla="*/ 3282522 h 3864077"/>
              <a:gd name="connsiteX13" fmla="*/ 5027369 w 5065355"/>
              <a:gd name="connsiteY13" fmla="*/ 3309275 h 3864077"/>
              <a:gd name="connsiteX14" fmla="*/ 4908386 w 5065355"/>
              <a:gd name="connsiteY14" fmla="*/ 3476562 h 3864077"/>
              <a:gd name="connsiteX15" fmla="*/ 4902444 w 5065355"/>
              <a:gd name="connsiteY15" fmla="*/ 3480940 h 3864077"/>
              <a:gd name="connsiteX16" fmla="*/ 4888108 w 5065355"/>
              <a:gd name="connsiteY16" fmla="*/ 3495204 h 3864077"/>
              <a:gd name="connsiteX17" fmla="*/ 4819819 w 5065355"/>
              <a:gd name="connsiteY17" fmla="*/ 3539901 h 3864077"/>
              <a:gd name="connsiteX18" fmla="*/ 4806748 w 5065355"/>
              <a:gd name="connsiteY18" fmla="*/ 3544794 h 3864077"/>
              <a:gd name="connsiteX19" fmla="*/ 4765129 w 5065355"/>
              <a:gd name="connsiteY19" fmla="*/ 3568040 h 3864077"/>
              <a:gd name="connsiteX20" fmla="*/ 4426673 w 5065355"/>
              <a:gd name="connsiteY20" fmla="*/ 3685984 h 3864077"/>
              <a:gd name="connsiteX21" fmla="*/ 534075 w 5065355"/>
              <a:gd name="connsiteY21" fmla="*/ 3761757 h 3864077"/>
              <a:gd name="connsiteX22" fmla="*/ 451805 w 5065355"/>
              <a:gd name="connsiteY22" fmla="*/ 3738960 h 3864077"/>
              <a:gd name="connsiteX23" fmla="*/ 417467 w 5065355"/>
              <a:gd name="connsiteY23" fmla="*/ 3743134 h 3864077"/>
              <a:gd name="connsiteX24" fmla="*/ 47039 w 5065355"/>
              <a:gd name="connsiteY24" fmla="*/ 3447046 h 3864077"/>
              <a:gd name="connsiteX25" fmla="*/ 38763 w 5065355"/>
              <a:gd name="connsiteY25" fmla="*/ 3414896 h 3864077"/>
              <a:gd name="connsiteX26" fmla="*/ 28376 w 5065355"/>
              <a:gd name="connsiteY26" fmla="*/ 3388641 h 3864077"/>
              <a:gd name="connsiteX27" fmla="*/ 14642 w 5065355"/>
              <a:gd name="connsiteY27" fmla="*/ 2681940 h 3864077"/>
              <a:gd name="connsiteX28" fmla="*/ 141525 w 5065355"/>
              <a:gd name="connsiteY28" fmla="*/ 1290513 h 3864077"/>
              <a:gd name="connsiteX29" fmla="*/ 968842 w 5065355"/>
              <a:gd name="connsiteY29" fmla="*/ 590018 h 3864077"/>
              <a:gd name="connsiteX30" fmla="*/ 986774 w 5065355"/>
              <a:gd name="connsiteY30" fmla="*/ 0 h 3864077"/>
              <a:gd name="connsiteX0" fmla="*/ 986774 w 5065355"/>
              <a:gd name="connsiteY0" fmla="*/ 0 h 3852421"/>
              <a:gd name="connsiteX1" fmla="*/ 1598492 w 5065355"/>
              <a:gd name="connsiteY1" fmla="*/ 571743 h 3852421"/>
              <a:gd name="connsiteX2" fmla="*/ 4623587 w 5065355"/>
              <a:gd name="connsiteY2" fmla="*/ 815032 h 3852421"/>
              <a:gd name="connsiteX3" fmla="*/ 5045794 w 5065355"/>
              <a:gd name="connsiteY3" fmla="*/ 2583837 h 3852421"/>
              <a:gd name="connsiteX4" fmla="*/ 5065097 w 5065355"/>
              <a:gd name="connsiteY4" fmla="*/ 3007422 h 3852421"/>
              <a:gd name="connsiteX5" fmla="*/ 5064540 w 5065355"/>
              <a:gd name="connsiteY5" fmla="*/ 3083457 h 3852421"/>
              <a:gd name="connsiteX6" fmla="*/ 5065355 w 5065355"/>
              <a:gd name="connsiteY6" fmla="*/ 3093208 h 3852421"/>
              <a:gd name="connsiteX7" fmla="*/ 5059336 w 5065355"/>
              <a:gd name="connsiteY7" fmla="*/ 3165214 h 3852421"/>
              <a:gd name="connsiteX8" fmla="*/ 5058896 w 5065355"/>
              <a:gd name="connsiteY8" fmla="*/ 3171406 h 3852421"/>
              <a:gd name="connsiteX9" fmla="*/ 5058773 w 5065355"/>
              <a:gd name="connsiteY9" fmla="*/ 3171941 h 3852421"/>
              <a:gd name="connsiteX10" fmla="*/ 5057188 w 5065355"/>
              <a:gd name="connsiteY10" fmla="*/ 3190910 h 3852421"/>
              <a:gd name="connsiteX11" fmla="*/ 5033762 w 5065355"/>
              <a:gd name="connsiteY11" fmla="*/ 3281910 h 3852421"/>
              <a:gd name="connsiteX12" fmla="*/ 5033487 w 5065355"/>
              <a:gd name="connsiteY12" fmla="*/ 3282522 h 3852421"/>
              <a:gd name="connsiteX13" fmla="*/ 5027369 w 5065355"/>
              <a:gd name="connsiteY13" fmla="*/ 3309275 h 3852421"/>
              <a:gd name="connsiteX14" fmla="*/ 4908386 w 5065355"/>
              <a:gd name="connsiteY14" fmla="*/ 3476562 h 3852421"/>
              <a:gd name="connsiteX15" fmla="*/ 4902444 w 5065355"/>
              <a:gd name="connsiteY15" fmla="*/ 3480940 h 3852421"/>
              <a:gd name="connsiteX16" fmla="*/ 4888108 w 5065355"/>
              <a:gd name="connsiteY16" fmla="*/ 3495204 h 3852421"/>
              <a:gd name="connsiteX17" fmla="*/ 4819819 w 5065355"/>
              <a:gd name="connsiteY17" fmla="*/ 3539901 h 3852421"/>
              <a:gd name="connsiteX18" fmla="*/ 4806748 w 5065355"/>
              <a:gd name="connsiteY18" fmla="*/ 3544794 h 3852421"/>
              <a:gd name="connsiteX19" fmla="*/ 4765129 w 5065355"/>
              <a:gd name="connsiteY19" fmla="*/ 3568040 h 3852421"/>
              <a:gd name="connsiteX20" fmla="*/ 4426673 w 5065355"/>
              <a:gd name="connsiteY20" fmla="*/ 3685984 h 3852421"/>
              <a:gd name="connsiteX21" fmla="*/ 904564 w 5065355"/>
              <a:gd name="connsiteY21" fmla="*/ 3793288 h 3852421"/>
              <a:gd name="connsiteX22" fmla="*/ 451805 w 5065355"/>
              <a:gd name="connsiteY22" fmla="*/ 3738960 h 3852421"/>
              <a:gd name="connsiteX23" fmla="*/ 417467 w 5065355"/>
              <a:gd name="connsiteY23" fmla="*/ 3743134 h 3852421"/>
              <a:gd name="connsiteX24" fmla="*/ 47039 w 5065355"/>
              <a:gd name="connsiteY24" fmla="*/ 3447046 h 3852421"/>
              <a:gd name="connsiteX25" fmla="*/ 38763 w 5065355"/>
              <a:gd name="connsiteY25" fmla="*/ 3414896 h 3852421"/>
              <a:gd name="connsiteX26" fmla="*/ 28376 w 5065355"/>
              <a:gd name="connsiteY26" fmla="*/ 3388641 h 3852421"/>
              <a:gd name="connsiteX27" fmla="*/ 14642 w 5065355"/>
              <a:gd name="connsiteY27" fmla="*/ 2681940 h 3852421"/>
              <a:gd name="connsiteX28" fmla="*/ 141525 w 5065355"/>
              <a:gd name="connsiteY28" fmla="*/ 1290513 h 3852421"/>
              <a:gd name="connsiteX29" fmla="*/ 968842 w 5065355"/>
              <a:gd name="connsiteY29" fmla="*/ 590018 h 3852421"/>
              <a:gd name="connsiteX30" fmla="*/ 986774 w 5065355"/>
              <a:gd name="connsiteY30" fmla="*/ 0 h 3852421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765129 w 5065355"/>
              <a:gd name="connsiteY19" fmla="*/ 3568040 h 3899315"/>
              <a:gd name="connsiteX20" fmla="*/ 4229604 w 5065355"/>
              <a:gd name="connsiteY20" fmla="*/ 3851522 h 3899315"/>
              <a:gd name="connsiteX21" fmla="*/ 904564 w 5065355"/>
              <a:gd name="connsiteY21" fmla="*/ 3793288 h 3899315"/>
              <a:gd name="connsiteX22" fmla="*/ 451805 w 5065355"/>
              <a:gd name="connsiteY22" fmla="*/ 3738960 h 3899315"/>
              <a:gd name="connsiteX23" fmla="*/ 417467 w 5065355"/>
              <a:gd name="connsiteY23" fmla="*/ 3743134 h 3899315"/>
              <a:gd name="connsiteX24" fmla="*/ 47039 w 5065355"/>
              <a:gd name="connsiteY24" fmla="*/ 3447046 h 3899315"/>
              <a:gd name="connsiteX25" fmla="*/ 38763 w 5065355"/>
              <a:gd name="connsiteY25" fmla="*/ 3414896 h 3899315"/>
              <a:gd name="connsiteX26" fmla="*/ 28376 w 5065355"/>
              <a:gd name="connsiteY26" fmla="*/ 3388641 h 3899315"/>
              <a:gd name="connsiteX27" fmla="*/ 14642 w 5065355"/>
              <a:gd name="connsiteY27" fmla="*/ 2681940 h 3899315"/>
              <a:gd name="connsiteX28" fmla="*/ 141525 w 5065355"/>
              <a:gd name="connsiteY28" fmla="*/ 1290513 h 3899315"/>
              <a:gd name="connsiteX29" fmla="*/ 968842 w 5065355"/>
              <a:gd name="connsiteY29" fmla="*/ 590018 h 3899315"/>
              <a:gd name="connsiteX30" fmla="*/ 986774 w 5065355"/>
              <a:gd name="connsiteY30" fmla="*/ 0 h 3899315"/>
              <a:gd name="connsiteX0" fmla="*/ 986774 w 5065355"/>
              <a:gd name="connsiteY0" fmla="*/ 0 h 3899315"/>
              <a:gd name="connsiteX1" fmla="*/ 1598492 w 5065355"/>
              <a:gd name="connsiteY1" fmla="*/ 571743 h 3899315"/>
              <a:gd name="connsiteX2" fmla="*/ 4623587 w 5065355"/>
              <a:gd name="connsiteY2" fmla="*/ 815032 h 3899315"/>
              <a:gd name="connsiteX3" fmla="*/ 5045794 w 5065355"/>
              <a:gd name="connsiteY3" fmla="*/ 2583837 h 3899315"/>
              <a:gd name="connsiteX4" fmla="*/ 5065097 w 5065355"/>
              <a:gd name="connsiteY4" fmla="*/ 3007422 h 3899315"/>
              <a:gd name="connsiteX5" fmla="*/ 5064540 w 5065355"/>
              <a:gd name="connsiteY5" fmla="*/ 3083457 h 3899315"/>
              <a:gd name="connsiteX6" fmla="*/ 5065355 w 5065355"/>
              <a:gd name="connsiteY6" fmla="*/ 3093208 h 3899315"/>
              <a:gd name="connsiteX7" fmla="*/ 5059336 w 5065355"/>
              <a:gd name="connsiteY7" fmla="*/ 3165214 h 3899315"/>
              <a:gd name="connsiteX8" fmla="*/ 5058896 w 5065355"/>
              <a:gd name="connsiteY8" fmla="*/ 3171406 h 3899315"/>
              <a:gd name="connsiteX9" fmla="*/ 5058773 w 5065355"/>
              <a:gd name="connsiteY9" fmla="*/ 3171941 h 3899315"/>
              <a:gd name="connsiteX10" fmla="*/ 5057188 w 5065355"/>
              <a:gd name="connsiteY10" fmla="*/ 3190910 h 3899315"/>
              <a:gd name="connsiteX11" fmla="*/ 5033762 w 5065355"/>
              <a:gd name="connsiteY11" fmla="*/ 3281910 h 3899315"/>
              <a:gd name="connsiteX12" fmla="*/ 5033487 w 5065355"/>
              <a:gd name="connsiteY12" fmla="*/ 3282522 h 3899315"/>
              <a:gd name="connsiteX13" fmla="*/ 5027369 w 5065355"/>
              <a:gd name="connsiteY13" fmla="*/ 3309275 h 3899315"/>
              <a:gd name="connsiteX14" fmla="*/ 4908386 w 5065355"/>
              <a:gd name="connsiteY14" fmla="*/ 3476562 h 3899315"/>
              <a:gd name="connsiteX15" fmla="*/ 4902444 w 5065355"/>
              <a:gd name="connsiteY15" fmla="*/ 3480940 h 3899315"/>
              <a:gd name="connsiteX16" fmla="*/ 4888108 w 5065355"/>
              <a:gd name="connsiteY16" fmla="*/ 3495204 h 3899315"/>
              <a:gd name="connsiteX17" fmla="*/ 4819819 w 5065355"/>
              <a:gd name="connsiteY17" fmla="*/ 3539901 h 3899315"/>
              <a:gd name="connsiteX18" fmla="*/ 4806748 w 5065355"/>
              <a:gd name="connsiteY18" fmla="*/ 3544794 h 3899315"/>
              <a:gd name="connsiteX19" fmla="*/ 4229604 w 5065355"/>
              <a:gd name="connsiteY19" fmla="*/ 3851522 h 3899315"/>
              <a:gd name="connsiteX20" fmla="*/ 904564 w 5065355"/>
              <a:gd name="connsiteY20" fmla="*/ 3793288 h 3899315"/>
              <a:gd name="connsiteX21" fmla="*/ 451805 w 5065355"/>
              <a:gd name="connsiteY21" fmla="*/ 3738960 h 3899315"/>
              <a:gd name="connsiteX22" fmla="*/ 417467 w 5065355"/>
              <a:gd name="connsiteY22" fmla="*/ 3743134 h 3899315"/>
              <a:gd name="connsiteX23" fmla="*/ 47039 w 5065355"/>
              <a:gd name="connsiteY23" fmla="*/ 3447046 h 3899315"/>
              <a:gd name="connsiteX24" fmla="*/ 38763 w 5065355"/>
              <a:gd name="connsiteY24" fmla="*/ 3414896 h 3899315"/>
              <a:gd name="connsiteX25" fmla="*/ 28376 w 5065355"/>
              <a:gd name="connsiteY25" fmla="*/ 3388641 h 3899315"/>
              <a:gd name="connsiteX26" fmla="*/ 14642 w 5065355"/>
              <a:gd name="connsiteY26" fmla="*/ 2681940 h 3899315"/>
              <a:gd name="connsiteX27" fmla="*/ 141525 w 5065355"/>
              <a:gd name="connsiteY27" fmla="*/ 1290513 h 3899315"/>
              <a:gd name="connsiteX28" fmla="*/ 968842 w 5065355"/>
              <a:gd name="connsiteY28" fmla="*/ 590018 h 3899315"/>
              <a:gd name="connsiteX29" fmla="*/ 986774 w 5065355"/>
              <a:gd name="connsiteY29" fmla="*/ 0 h 3899315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88108 w 5065355"/>
              <a:gd name="connsiteY16" fmla="*/ 3495204 h 3885853"/>
              <a:gd name="connsiteX17" fmla="*/ 4819819 w 5065355"/>
              <a:gd name="connsiteY17" fmla="*/ 3539901 h 3885853"/>
              <a:gd name="connsiteX18" fmla="*/ 4735804 w 5065355"/>
              <a:gd name="connsiteY18" fmla="*/ 3804925 h 3885853"/>
              <a:gd name="connsiteX19" fmla="*/ 4229604 w 5065355"/>
              <a:gd name="connsiteY19" fmla="*/ 3851522 h 3885853"/>
              <a:gd name="connsiteX20" fmla="*/ 904564 w 5065355"/>
              <a:gd name="connsiteY20" fmla="*/ 3793288 h 3885853"/>
              <a:gd name="connsiteX21" fmla="*/ 451805 w 5065355"/>
              <a:gd name="connsiteY21" fmla="*/ 3738960 h 3885853"/>
              <a:gd name="connsiteX22" fmla="*/ 417467 w 5065355"/>
              <a:gd name="connsiteY22" fmla="*/ 3743134 h 3885853"/>
              <a:gd name="connsiteX23" fmla="*/ 47039 w 5065355"/>
              <a:gd name="connsiteY23" fmla="*/ 3447046 h 3885853"/>
              <a:gd name="connsiteX24" fmla="*/ 38763 w 5065355"/>
              <a:gd name="connsiteY24" fmla="*/ 3414896 h 3885853"/>
              <a:gd name="connsiteX25" fmla="*/ 28376 w 5065355"/>
              <a:gd name="connsiteY25" fmla="*/ 3388641 h 3885853"/>
              <a:gd name="connsiteX26" fmla="*/ 14642 w 5065355"/>
              <a:gd name="connsiteY26" fmla="*/ 2681940 h 3885853"/>
              <a:gd name="connsiteX27" fmla="*/ 141525 w 5065355"/>
              <a:gd name="connsiteY27" fmla="*/ 1290513 h 3885853"/>
              <a:gd name="connsiteX28" fmla="*/ 968842 w 5065355"/>
              <a:gd name="connsiteY28" fmla="*/ 590018 h 3885853"/>
              <a:gd name="connsiteX29" fmla="*/ 986774 w 5065355"/>
              <a:gd name="connsiteY29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5027369 w 5065355"/>
              <a:gd name="connsiteY13" fmla="*/ 3309275 h 3885853"/>
              <a:gd name="connsiteX14" fmla="*/ 4908386 w 5065355"/>
              <a:gd name="connsiteY14" fmla="*/ 3476562 h 3885853"/>
              <a:gd name="connsiteX15" fmla="*/ 4902444 w 5065355"/>
              <a:gd name="connsiteY15" fmla="*/ 3480940 h 3885853"/>
              <a:gd name="connsiteX16" fmla="*/ 4819819 w 5065355"/>
              <a:gd name="connsiteY16" fmla="*/ 3539901 h 3885853"/>
              <a:gd name="connsiteX17" fmla="*/ 4735804 w 5065355"/>
              <a:gd name="connsiteY17" fmla="*/ 3804925 h 3885853"/>
              <a:gd name="connsiteX18" fmla="*/ 4229604 w 5065355"/>
              <a:gd name="connsiteY18" fmla="*/ 3851522 h 3885853"/>
              <a:gd name="connsiteX19" fmla="*/ 904564 w 5065355"/>
              <a:gd name="connsiteY19" fmla="*/ 3793288 h 3885853"/>
              <a:gd name="connsiteX20" fmla="*/ 451805 w 5065355"/>
              <a:gd name="connsiteY20" fmla="*/ 3738960 h 3885853"/>
              <a:gd name="connsiteX21" fmla="*/ 417467 w 5065355"/>
              <a:gd name="connsiteY21" fmla="*/ 3743134 h 3885853"/>
              <a:gd name="connsiteX22" fmla="*/ 47039 w 5065355"/>
              <a:gd name="connsiteY22" fmla="*/ 3447046 h 3885853"/>
              <a:gd name="connsiteX23" fmla="*/ 38763 w 5065355"/>
              <a:gd name="connsiteY23" fmla="*/ 3414896 h 3885853"/>
              <a:gd name="connsiteX24" fmla="*/ 28376 w 5065355"/>
              <a:gd name="connsiteY24" fmla="*/ 3388641 h 3885853"/>
              <a:gd name="connsiteX25" fmla="*/ 14642 w 5065355"/>
              <a:gd name="connsiteY25" fmla="*/ 2681940 h 3885853"/>
              <a:gd name="connsiteX26" fmla="*/ 141525 w 5065355"/>
              <a:gd name="connsiteY26" fmla="*/ 1290513 h 3885853"/>
              <a:gd name="connsiteX27" fmla="*/ 968842 w 5065355"/>
              <a:gd name="connsiteY27" fmla="*/ 590018 h 3885853"/>
              <a:gd name="connsiteX28" fmla="*/ 986774 w 5065355"/>
              <a:gd name="connsiteY28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5033487 w 5065355"/>
              <a:gd name="connsiteY12" fmla="*/ 3282522 h 3885853"/>
              <a:gd name="connsiteX13" fmla="*/ 4908386 w 5065355"/>
              <a:gd name="connsiteY13" fmla="*/ 3476562 h 3885853"/>
              <a:gd name="connsiteX14" fmla="*/ 4902444 w 5065355"/>
              <a:gd name="connsiteY14" fmla="*/ 3480940 h 3885853"/>
              <a:gd name="connsiteX15" fmla="*/ 4819819 w 5065355"/>
              <a:gd name="connsiteY15" fmla="*/ 3539901 h 3885853"/>
              <a:gd name="connsiteX16" fmla="*/ 4735804 w 5065355"/>
              <a:gd name="connsiteY16" fmla="*/ 3804925 h 3885853"/>
              <a:gd name="connsiteX17" fmla="*/ 4229604 w 5065355"/>
              <a:gd name="connsiteY17" fmla="*/ 3851522 h 3885853"/>
              <a:gd name="connsiteX18" fmla="*/ 904564 w 5065355"/>
              <a:gd name="connsiteY18" fmla="*/ 3793288 h 3885853"/>
              <a:gd name="connsiteX19" fmla="*/ 451805 w 5065355"/>
              <a:gd name="connsiteY19" fmla="*/ 3738960 h 3885853"/>
              <a:gd name="connsiteX20" fmla="*/ 417467 w 5065355"/>
              <a:gd name="connsiteY20" fmla="*/ 3743134 h 3885853"/>
              <a:gd name="connsiteX21" fmla="*/ 47039 w 5065355"/>
              <a:gd name="connsiteY21" fmla="*/ 3447046 h 3885853"/>
              <a:gd name="connsiteX22" fmla="*/ 38763 w 5065355"/>
              <a:gd name="connsiteY22" fmla="*/ 3414896 h 3885853"/>
              <a:gd name="connsiteX23" fmla="*/ 28376 w 5065355"/>
              <a:gd name="connsiteY23" fmla="*/ 3388641 h 3885853"/>
              <a:gd name="connsiteX24" fmla="*/ 14642 w 5065355"/>
              <a:gd name="connsiteY24" fmla="*/ 2681940 h 3885853"/>
              <a:gd name="connsiteX25" fmla="*/ 141525 w 5065355"/>
              <a:gd name="connsiteY25" fmla="*/ 1290513 h 3885853"/>
              <a:gd name="connsiteX26" fmla="*/ 968842 w 5065355"/>
              <a:gd name="connsiteY26" fmla="*/ 590018 h 3885853"/>
              <a:gd name="connsiteX27" fmla="*/ 986774 w 5065355"/>
              <a:gd name="connsiteY27" fmla="*/ 0 h 3885853"/>
              <a:gd name="connsiteX0" fmla="*/ 986774 w 5065355"/>
              <a:gd name="connsiteY0" fmla="*/ 0 h 3885853"/>
              <a:gd name="connsiteX1" fmla="*/ 1598492 w 5065355"/>
              <a:gd name="connsiteY1" fmla="*/ 571743 h 3885853"/>
              <a:gd name="connsiteX2" fmla="*/ 4623587 w 5065355"/>
              <a:gd name="connsiteY2" fmla="*/ 815032 h 3885853"/>
              <a:gd name="connsiteX3" fmla="*/ 5045794 w 5065355"/>
              <a:gd name="connsiteY3" fmla="*/ 2583837 h 3885853"/>
              <a:gd name="connsiteX4" fmla="*/ 5065097 w 5065355"/>
              <a:gd name="connsiteY4" fmla="*/ 3007422 h 3885853"/>
              <a:gd name="connsiteX5" fmla="*/ 5064540 w 5065355"/>
              <a:gd name="connsiteY5" fmla="*/ 3083457 h 3885853"/>
              <a:gd name="connsiteX6" fmla="*/ 5065355 w 5065355"/>
              <a:gd name="connsiteY6" fmla="*/ 3093208 h 3885853"/>
              <a:gd name="connsiteX7" fmla="*/ 5059336 w 5065355"/>
              <a:gd name="connsiteY7" fmla="*/ 3165214 h 3885853"/>
              <a:gd name="connsiteX8" fmla="*/ 5058896 w 5065355"/>
              <a:gd name="connsiteY8" fmla="*/ 3171406 h 3885853"/>
              <a:gd name="connsiteX9" fmla="*/ 5058773 w 5065355"/>
              <a:gd name="connsiteY9" fmla="*/ 3171941 h 3885853"/>
              <a:gd name="connsiteX10" fmla="*/ 5057188 w 5065355"/>
              <a:gd name="connsiteY10" fmla="*/ 3190910 h 3885853"/>
              <a:gd name="connsiteX11" fmla="*/ 5033762 w 5065355"/>
              <a:gd name="connsiteY11" fmla="*/ 3281910 h 3885853"/>
              <a:gd name="connsiteX12" fmla="*/ 4908386 w 5065355"/>
              <a:gd name="connsiteY12" fmla="*/ 3476562 h 3885853"/>
              <a:gd name="connsiteX13" fmla="*/ 4902444 w 5065355"/>
              <a:gd name="connsiteY13" fmla="*/ 3480940 h 3885853"/>
              <a:gd name="connsiteX14" fmla="*/ 4819819 w 5065355"/>
              <a:gd name="connsiteY14" fmla="*/ 3539901 h 3885853"/>
              <a:gd name="connsiteX15" fmla="*/ 4735804 w 5065355"/>
              <a:gd name="connsiteY15" fmla="*/ 3804925 h 3885853"/>
              <a:gd name="connsiteX16" fmla="*/ 4229604 w 5065355"/>
              <a:gd name="connsiteY16" fmla="*/ 3851522 h 3885853"/>
              <a:gd name="connsiteX17" fmla="*/ 904564 w 5065355"/>
              <a:gd name="connsiteY17" fmla="*/ 3793288 h 3885853"/>
              <a:gd name="connsiteX18" fmla="*/ 451805 w 5065355"/>
              <a:gd name="connsiteY18" fmla="*/ 3738960 h 3885853"/>
              <a:gd name="connsiteX19" fmla="*/ 417467 w 5065355"/>
              <a:gd name="connsiteY19" fmla="*/ 3743134 h 3885853"/>
              <a:gd name="connsiteX20" fmla="*/ 47039 w 5065355"/>
              <a:gd name="connsiteY20" fmla="*/ 3447046 h 3885853"/>
              <a:gd name="connsiteX21" fmla="*/ 38763 w 5065355"/>
              <a:gd name="connsiteY21" fmla="*/ 3414896 h 3885853"/>
              <a:gd name="connsiteX22" fmla="*/ 28376 w 5065355"/>
              <a:gd name="connsiteY22" fmla="*/ 3388641 h 3885853"/>
              <a:gd name="connsiteX23" fmla="*/ 14642 w 5065355"/>
              <a:gd name="connsiteY23" fmla="*/ 2681940 h 3885853"/>
              <a:gd name="connsiteX24" fmla="*/ 141525 w 5065355"/>
              <a:gd name="connsiteY24" fmla="*/ 1290513 h 3885853"/>
              <a:gd name="connsiteX25" fmla="*/ 968842 w 5065355"/>
              <a:gd name="connsiteY25" fmla="*/ 590018 h 3885853"/>
              <a:gd name="connsiteX26" fmla="*/ 986774 w 5065355"/>
              <a:gd name="connsiteY26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57188 w 5065097"/>
              <a:gd name="connsiteY9" fmla="*/ 3190910 h 3885853"/>
              <a:gd name="connsiteX10" fmla="*/ 5033762 w 5065097"/>
              <a:gd name="connsiteY10" fmla="*/ 3281910 h 3885853"/>
              <a:gd name="connsiteX11" fmla="*/ 4908386 w 5065097"/>
              <a:gd name="connsiteY11" fmla="*/ 3476562 h 3885853"/>
              <a:gd name="connsiteX12" fmla="*/ 4902444 w 5065097"/>
              <a:gd name="connsiteY12" fmla="*/ 3480940 h 3885853"/>
              <a:gd name="connsiteX13" fmla="*/ 4819819 w 5065097"/>
              <a:gd name="connsiteY13" fmla="*/ 3539901 h 3885853"/>
              <a:gd name="connsiteX14" fmla="*/ 4735804 w 5065097"/>
              <a:gd name="connsiteY14" fmla="*/ 3804925 h 3885853"/>
              <a:gd name="connsiteX15" fmla="*/ 4229604 w 5065097"/>
              <a:gd name="connsiteY15" fmla="*/ 3851522 h 3885853"/>
              <a:gd name="connsiteX16" fmla="*/ 904564 w 5065097"/>
              <a:gd name="connsiteY16" fmla="*/ 3793288 h 3885853"/>
              <a:gd name="connsiteX17" fmla="*/ 451805 w 5065097"/>
              <a:gd name="connsiteY17" fmla="*/ 3738960 h 3885853"/>
              <a:gd name="connsiteX18" fmla="*/ 417467 w 5065097"/>
              <a:gd name="connsiteY18" fmla="*/ 3743134 h 3885853"/>
              <a:gd name="connsiteX19" fmla="*/ 47039 w 5065097"/>
              <a:gd name="connsiteY19" fmla="*/ 3447046 h 3885853"/>
              <a:gd name="connsiteX20" fmla="*/ 38763 w 5065097"/>
              <a:gd name="connsiteY20" fmla="*/ 3414896 h 3885853"/>
              <a:gd name="connsiteX21" fmla="*/ 28376 w 5065097"/>
              <a:gd name="connsiteY21" fmla="*/ 3388641 h 3885853"/>
              <a:gd name="connsiteX22" fmla="*/ 14642 w 5065097"/>
              <a:gd name="connsiteY22" fmla="*/ 2681940 h 3885853"/>
              <a:gd name="connsiteX23" fmla="*/ 141525 w 5065097"/>
              <a:gd name="connsiteY23" fmla="*/ 1290513 h 3885853"/>
              <a:gd name="connsiteX24" fmla="*/ 968842 w 5065097"/>
              <a:gd name="connsiteY24" fmla="*/ 590018 h 3885853"/>
              <a:gd name="connsiteX25" fmla="*/ 986774 w 5065097"/>
              <a:gd name="connsiteY25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58773 w 5065097"/>
              <a:gd name="connsiteY8" fmla="*/ 3171941 h 3885853"/>
              <a:gd name="connsiteX9" fmla="*/ 5033762 w 5065097"/>
              <a:gd name="connsiteY9" fmla="*/ 3281910 h 3885853"/>
              <a:gd name="connsiteX10" fmla="*/ 4908386 w 5065097"/>
              <a:gd name="connsiteY10" fmla="*/ 3476562 h 3885853"/>
              <a:gd name="connsiteX11" fmla="*/ 4902444 w 5065097"/>
              <a:gd name="connsiteY11" fmla="*/ 3480940 h 3885853"/>
              <a:gd name="connsiteX12" fmla="*/ 4819819 w 5065097"/>
              <a:gd name="connsiteY12" fmla="*/ 3539901 h 3885853"/>
              <a:gd name="connsiteX13" fmla="*/ 4735804 w 5065097"/>
              <a:gd name="connsiteY13" fmla="*/ 3804925 h 3885853"/>
              <a:gd name="connsiteX14" fmla="*/ 4229604 w 5065097"/>
              <a:gd name="connsiteY14" fmla="*/ 3851522 h 3885853"/>
              <a:gd name="connsiteX15" fmla="*/ 904564 w 5065097"/>
              <a:gd name="connsiteY15" fmla="*/ 3793288 h 3885853"/>
              <a:gd name="connsiteX16" fmla="*/ 451805 w 5065097"/>
              <a:gd name="connsiteY16" fmla="*/ 3738960 h 3885853"/>
              <a:gd name="connsiteX17" fmla="*/ 417467 w 5065097"/>
              <a:gd name="connsiteY17" fmla="*/ 3743134 h 3885853"/>
              <a:gd name="connsiteX18" fmla="*/ 47039 w 5065097"/>
              <a:gd name="connsiteY18" fmla="*/ 3447046 h 3885853"/>
              <a:gd name="connsiteX19" fmla="*/ 38763 w 5065097"/>
              <a:gd name="connsiteY19" fmla="*/ 3414896 h 3885853"/>
              <a:gd name="connsiteX20" fmla="*/ 28376 w 5065097"/>
              <a:gd name="connsiteY20" fmla="*/ 3388641 h 3885853"/>
              <a:gd name="connsiteX21" fmla="*/ 14642 w 5065097"/>
              <a:gd name="connsiteY21" fmla="*/ 2681940 h 3885853"/>
              <a:gd name="connsiteX22" fmla="*/ 141525 w 5065097"/>
              <a:gd name="connsiteY22" fmla="*/ 1290513 h 3885853"/>
              <a:gd name="connsiteX23" fmla="*/ 968842 w 5065097"/>
              <a:gd name="connsiteY23" fmla="*/ 590018 h 3885853"/>
              <a:gd name="connsiteX24" fmla="*/ 986774 w 5065097"/>
              <a:gd name="connsiteY24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902444 w 5065097"/>
              <a:gd name="connsiteY10" fmla="*/ 3480940 h 3885853"/>
              <a:gd name="connsiteX11" fmla="*/ 4819819 w 5065097"/>
              <a:gd name="connsiteY11" fmla="*/ 3539901 h 3885853"/>
              <a:gd name="connsiteX12" fmla="*/ 4735804 w 5065097"/>
              <a:gd name="connsiteY12" fmla="*/ 3804925 h 3885853"/>
              <a:gd name="connsiteX13" fmla="*/ 4229604 w 5065097"/>
              <a:gd name="connsiteY13" fmla="*/ 3851522 h 3885853"/>
              <a:gd name="connsiteX14" fmla="*/ 904564 w 5065097"/>
              <a:gd name="connsiteY14" fmla="*/ 3793288 h 3885853"/>
              <a:gd name="connsiteX15" fmla="*/ 451805 w 5065097"/>
              <a:gd name="connsiteY15" fmla="*/ 3738960 h 3885853"/>
              <a:gd name="connsiteX16" fmla="*/ 417467 w 5065097"/>
              <a:gd name="connsiteY16" fmla="*/ 3743134 h 3885853"/>
              <a:gd name="connsiteX17" fmla="*/ 47039 w 5065097"/>
              <a:gd name="connsiteY17" fmla="*/ 3447046 h 3885853"/>
              <a:gd name="connsiteX18" fmla="*/ 38763 w 5065097"/>
              <a:gd name="connsiteY18" fmla="*/ 3414896 h 3885853"/>
              <a:gd name="connsiteX19" fmla="*/ 28376 w 5065097"/>
              <a:gd name="connsiteY19" fmla="*/ 3388641 h 3885853"/>
              <a:gd name="connsiteX20" fmla="*/ 14642 w 5065097"/>
              <a:gd name="connsiteY20" fmla="*/ 2681940 h 3885853"/>
              <a:gd name="connsiteX21" fmla="*/ 141525 w 5065097"/>
              <a:gd name="connsiteY21" fmla="*/ 1290513 h 3885853"/>
              <a:gd name="connsiteX22" fmla="*/ 968842 w 5065097"/>
              <a:gd name="connsiteY22" fmla="*/ 590018 h 3885853"/>
              <a:gd name="connsiteX23" fmla="*/ 986774 w 5065097"/>
              <a:gd name="connsiteY23" fmla="*/ 0 h 3885853"/>
              <a:gd name="connsiteX0" fmla="*/ 986774 w 5065097"/>
              <a:gd name="connsiteY0" fmla="*/ 0 h 3885853"/>
              <a:gd name="connsiteX1" fmla="*/ 1598492 w 5065097"/>
              <a:gd name="connsiteY1" fmla="*/ 571743 h 3885853"/>
              <a:gd name="connsiteX2" fmla="*/ 4623587 w 5065097"/>
              <a:gd name="connsiteY2" fmla="*/ 815032 h 3885853"/>
              <a:gd name="connsiteX3" fmla="*/ 5045794 w 5065097"/>
              <a:gd name="connsiteY3" fmla="*/ 2583837 h 3885853"/>
              <a:gd name="connsiteX4" fmla="*/ 5065097 w 5065097"/>
              <a:gd name="connsiteY4" fmla="*/ 3007422 h 3885853"/>
              <a:gd name="connsiteX5" fmla="*/ 5064540 w 5065097"/>
              <a:gd name="connsiteY5" fmla="*/ 3083457 h 3885853"/>
              <a:gd name="connsiteX6" fmla="*/ 5059336 w 5065097"/>
              <a:gd name="connsiteY6" fmla="*/ 3165214 h 3885853"/>
              <a:gd name="connsiteX7" fmla="*/ 5058896 w 5065097"/>
              <a:gd name="connsiteY7" fmla="*/ 3171406 h 3885853"/>
              <a:gd name="connsiteX8" fmla="*/ 5033762 w 5065097"/>
              <a:gd name="connsiteY8" fmla="*/ 3281910 h 3885853"/>
              <a:gd name="connsiteX9" fmla="*/ 4908386 w 5065097"/>
              <a:gd name="connsiteY9" fmla="*/ 3476562 h 3885853"/>
              <a:gd name="connsiteX10" fmla="*/ 4819819 w 5065097"/>
              <a:gd name="connsiteY10" fmla="*/ 3539901 h 3885853"/>
              <a:gd name="connsiteX11" fmla="*/ 4735804 w 5065097"/>
              <a:gd name="connsiteY11" fmla="*/ 3804925 h 3885853"/>
              <a:gd name="connsiteX12" fmla="*/ 4229604 w 5065097"/>
              <a:gd name="connsiteY12" fmla="*/ 3851522 h 3885853"/>
              <a:gd name="connsiteX13" fmla="*/ 904564 w 5065097"/>
              <a:gd name="connsiteY13" fmla="*/ 3793288 h 3885853"/>
              <a:gd name="connsiteX14" fmla="*/ 451805 w 5065097"/>
              <a:gd name="connsiteY14" fmla="*/ 3738960 h 3885853"/>
              <a:gd name="connsiteX15" fmla="*/ 417467 w 5065097"/>
              <a:gd name="connsiteY15" fmla="*/ 3743134 h 3885853"/>
              <a:gd name="connsiteX16" fmla="*/ 47039 w 5065097"/>
              <a:gd name="connsiteY16" fmla="*/ 3447046 h 3885853"/>
              <a:gd name="connsiteX17" fmla="*/ 38763 w 5065097"/>
              <a:gd name="connsiteY17" fmla="*/ 3414896 h 3885853"/>
              <a:gd name="connsiteX18" fmla="*/ 28376 w 5065097"/>
              <a:gd name="connsiteY18" fmla="*/ 3388641 h 3885853"/>
              <a:gd name="connsiteX19" fmla="*/ 14642 w 5065097"/>
              <a:gd name="connsiteY19" fmla="*/ 2681940 h 3885853"/>
              <a:gd name="connsiteX20" fmla="*/ 141525 w 5065097"/>
              <a:gd name="connsiteY20" fmla="*/ 1290513 h 3885853"/>
              <a:gd name="connsiteX21" fmla="*/ 968842 w 5065097"/>
              <a:gd name="connsiteY21" fmla="*/ 590018 h 3885853"/>
              <a:gd name="connsiteX22" fmla="*/ 986774 w 5065097"/>
              <a:gd name="connsiteY22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819819 w 5065543"/>
              <a:gd name="connsiteY9" fmla="*/ 3539901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08386 w 5065543"/>
              <a:gd name="connsiteY8" fmla="*/ 3476562 h 3885853"/>
              <a:gd name="connsiteX9" fmla="*/ 4993239 w 5065543"/>
              <a:gd name="connsiteY9" fmla="*/ 3784266 h 3885853"/>
              <a:gd name="connsiteX10" fmla="*/ 4735804 w 5065543"/>
              <a:gd name="connsiteY10" fmla="*/ 3804925 h 3885853"/>
              <a:gd name="connsiteX11" fmla="*/ 4229604 w 5065543"/>
              <a:gd name="connsiteY11" fmla="*/ 3851522 h 3885853"/>
              <a:gd name="connsiteX12" fmla="*/ 904564 w 5065543"/>
              <a:gd name="connsiteY12" fmla="*/ 3793288 h 3885853"/>
              <a:gd name="connsiteX13" fmla="*/ 451805 w 5065543"/>
              <a:gd name="connsiteY13" fmla="*/ 3738960 h 3885853"/>
              <a:gd name="connsiteX14" fmla="*/ 417467 w 5065543"/>
              <a:gd name="connsiteY14" fmla="*/ 3743134 h 3885853"/>
              <a:gd name="connsiteX15" fmla="*/ 47039 w 5065543"/>
              <a:gd name="connsiteY15" fmla="*/ 3447046 h 3885853"/>
              <a:gd name="connsiteX16" fmla="*/ 38763 w 5065543"/>
              <a:gd name="connsiteY16" fmla="*/ 3414896 h 3885853"/>
              <a:gd name="connsiteX17" fmla="*/ 28376 w 5065543"/>
              <a:gd name="connsiteY17" fmla="*/ 3388641 h 3885853"/>
              <a:gd name="connsiteX18" fmla="*/ 14642 w 5065543"/>
              <a:gd name="connsiteY18" fmla="*/ 2681940 h 3885853"/>
              <a:gd name="connsiteX19" fmla="*/ 141525 w 5065543"/>
              <a:gd name="connsiteY19" fmla="*/ 1290513 h 3885853"/>
              <a:gd name="connsiteX20" fmla="*/ 968842 w 5065543"/>
              <a:gd name="connsiteY20" fmla="*/ 590018 h 3885853"/>
              <a:gd name="connsiteX21" fmla="*/ 986774 w 5065543"/>
              <a:gd name="connsiteY21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735804 w 5065543"/>
              <a:gd name="connsiteY9" fmla="*/ 3804925 h 3885853"/>
              <a:gd name="connsiteX10" fmla="*/ 4229604 w 5065543"/>
              <a:gd name="connsiteY10" fmla="*/ 3851522 h 3885853"/>
              <a:gd name="connsiteX11" fmla="*/ 904564 w 5065543"/>
              <a:gd name="connsiteY11" fmla="*/ 3793288 h 3885853"/>
              <a:gd name="connsiteX12" fmla="*/ 451805 w 5065543"/>
              <a:gd name="connsiteY12" fmla="*/ 3738960 h 3885853"/>
              <a:gd name="connsiteX13" fmla="*/ 417467 w 5065543"/>
              <a:gd name="connsiteY13" fmla="*/ 3743134 h 3885853"/>
              <a:gd name="connsiteX14" fmla="*/ 47039 w 5065543"/>
              <a:gd name="connsiteY14" fmla="*/ 3447046 h 3885853"/>
              <a:gd name="connsiteX15" fmla="*/ 38763 w 5065543"/>
              <a:gd name="connsiteY15" fmla="*/ 3414896 h 3885853"/>
              <a:gd name="connsiteX16" fmla="*/ 28376 w 5065543"/>
              <a:gd name="connsiteY16" fmla="*/ 3388641 h 3885853"/>
              <a:gd name="connsiteX17" fmla="*/ 14642 w 5065543"/>
              <a:gd name="connsiteY17" fmla="*/ 2681940 h 3885853"/>
              <a:gd name="connsiteX18" fmla="*/ 141525 w 5065543"/>
              <a:gd name="connsiteY18" fmla="*/ 1290513 h 3885853"/>
              <a:gd name="connsiteX19" fmla="*/ 968842 w 5065543"/>
              <a:gd name="connsiteY19" fmla="*/ 590018 h 3885853"/>
              <a:gd name="connsiteX20" fmla="*/ 986774 w 5065543"/>
              <a:gd name="connsiteY20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5033762 w 5065543"/>
              <a:gd name="connsiteY7" fmla="*/ 3281910 h 3885853"/>
              <a:gd name="connsiteX8" fmla="*/ 4993239 w 5065543"/>
              <a:gd name="connsiteY8" fmla="*/ 3784266 h 3885853"/>
              <a:gd name="connsiteX9" fmla="*/ 4229604 w 5065543"/>
              <a:gd name="connsiteY9" fmla="*/ 3851522 h 3885853"/>
              <a:gd name="connsiteX10" fmla="*/ 904564 w 5065543"/>
              <a:gd name="connsiteY10" fmla="*/ 3793288 h 3885853"/>
              <a:gd name="connsiteX11" fmla="*/ 451805 w 5065543"/>
              <a:gd name="connsiteY11" fmla="*/ 3738960 h 3885853"/>
              <a:gd name="connsiteX12" fmla="*/ 417467 w 5065543"/>
              <a:gd name="connsiteY12" fmla="*/ 3743134 h 3885853"/>
              <a:gd name="connsiteX13" fmla="*/ 47039 w 5065543"/>
              <a:gd name="connsiteY13" fmla="*/ 3447046 h 3885853"/>
              <a:gd name="connsiteX14" fmla="*/ 38763 w 5065543"/>
              <a:gd name="connsiteY14" fmla="*/ 3414896 h 3885853"/>
              <a:gd name="connsiteX15" fmla="*/ 28376 w 5065543"/>
              <a:gd name="connsiteY15" fmla="*/ 3388641 h 3885853"/>
              <a:gd name="connsiteX16" fmla="*/ 14642 w 5065543"/>
              <a:gd name="connsiteY16" fmla="*/ 2681940 h 3885853"/>
              <a:gd name="connsiteX17" fmla="*/ 141525 w 5065543"/>
              <a:gd name="connsiteY17" fmla="*/ 1290513 h 3885853"/>
              <a:gd name="connsiteX18" fmla="*/ 968842 w 5065543"/>
              <a:gd name="connsiteY18" fmla="*/ 590018 h 3885853"/>
              <a:gd name="connsiteX19" fmla="*/ 986774 w 5065543"/>
              <a:gd name="connsiteY19" fmla="*/ 0 h 3885853"/>
              <a:gd name="connsiteX0" fmla="*/ 986774 w 5065543"/>
              <a:gd name="connsiteY0" fmla="*/ 0 h 3885853"/>
              <a:gd name="connsiteX1" fmla="*/ 1598492 w 5065543"/>
              <a:gd name="connsiteY1" fmla="*/ 571743 h 3885853"/>
              <a:gd name="connsiteX2" fmla="*/ 4623587 w 5065543"/>
              <a:gd name="connsiteY2" fmla="*/ 815032 h 3885853"/>
              <a:gd name="connsiteX3" fmla="*/ 5045794 w 5065543"/>
              <a:gd name="connsiteY3" fmla="*/ 2583837 h 3885853"/>
              <a:gd name="connsiteX4" fmla="*/ 5065097 w 5065543"/>
              <a:gd name="connsiteY4" fmla="*/ 3007422 h 3885853"/>
              <a:gd name="connsiteX5" fmla="*/ 5059336 w 5065543"/>
              <a:gd name="connsiteY5" fmla="*/ 3165214 h 3885853"/>
              <a:gd name="connsiteX6" fmla="*/ 5058896 w 5065543"/>
              <a:gd name="connsiteY6" fmla="*/ 3171406 h 3885853"/>
              <a:gd name="connsiteX7" fmla="*/ 4993239 w 5065543"/>
              <a:gd name="connsiteY7" fmla="*/ 3784266 h 3885853"/>
              <a:gd name="connsiteX8" fmla="*/ 4229604 w 5065543"/>
              <a:gd name="connsiteY8" fmla="*/ 3851522 h 3885853"/>
              <a:gd name="connsiteX9" fmla="*/ 904564 w 5065543"/>
              <a:gd name="connsiteY9" fmla="*/ 3793288 h 3885853"/>
              <a:gd name="connsiteX10" fmla="*/ 451805 w 5065543"/>
              <a:gd name="connsiteY10" fmla="*/ 3738960 h 3885853"/>
              <a:gd name="connsiteX11" fmla="*/ 417467 w 5065543"/>
              <a:gd name="connsiteY11" fmla="*/ 3743134 h 3885853"/>
              <a:gd name="connsiteX12" fmla="*/ 47039 w 5065543"/>
              <a:gd name="connsiteY12" fmla="*/ 3447046 h 3885853"/>
              <a:gd name="connsiteX13" fmla="*/ 38763 w 5065543"/>
              <a:gd name="connsiteY13" fmla="*/ 3414896 h 3885853"/>
              <a:gd name="connsiteX14" fmla="*/ 28376 w 5065543"/>
              <a:gd name="connsiteY14" fmla="*/ 3388641 h 3885853"/>
              <a:gd name="connsiteX15" fmla="*/ 14642 w 5065543"/>
              <a:gd name="connsiteY15" fmla="*/ 2681940 h 3885853"/>
              <a:gd name="connsiteX16" fmla="*/ 141525 w 5065543"/>
              <a:gd name="connsiteY16" fmla="*/ 1290513 h 3885853"/>
              <a:gd name="connsiteX17" fmla="*/ 968842 w 5065543"/>
              <a:gd name="connsiteY17" fmla="*/ 590018 h 3885853"/>
              <a:gd name="connsiteX18" fmla="*/ 986774 w 5065543"/>
              <a:gd name="connsiteY18" fmla="*/ 0 h 3885853"/>
              <a:gd name="connsiteX0" fmla="*/ 986774 w 5073884"/>
              <a:gd name="connsiteY0" fmla="*/ 0 h 3885853"/>
              <a:gd name="connsiteX1" fmla="*/ 1598492 w 5073884"/>
              <a:gd name="connsiteY1" fmla="*/ 571743 h 3885853"/>
              <a:gd name="connsiteX2" fmla="*/ 4623587 w 5073884"/>
              <a:gd name="connsiteY2" fmla="*/ 815032 h 3885853"/>
              <a:gd name="connsiteX3" fmla="*/ 5045794 w 5073884"/>
              <a:gd name="connsiteY3" fmla="*/ 2583837 h 3885853"/>
              <a:gd name="connsiteX4" fmla="*/ 5065097 w 5073884"/>
              <a:gd name="connsiteY4" fmla="*/ 3007422 h 3885853"/>
              <a:gd name="connsiteX5" fmla="*/ 5059336 w 5073884"/>
              <a:gd name="connsiteY5" fmla="*/ 3165214 h 3885853"/>
              <a:gd name="connsiteX6" fmla="*/ 4993239 w 5073884"/>
              <a:gd name="connsiteY6" fmla="*/ 3784266 h 3885853"/>
              <a:gd name="connsiteX7" fmla="*/ 4229604 w 5073884"/>
              <a:gd name="connsiteY7" fmla="*/ 3851522 h 3885853"/>
              <a:gd name="connsiteX8" fmla="*/ 904564 w 5073884"/>
              <a:gd name="connsiteY8" fmla="*/ 3793288 h 3885853"/>
              <a:gd name="connsiteX9" fmla="*/ 451805 w 5073884"/>
              <a:gd name="connsiteY9" fmla="*/ 3738960 h 3885853"/>
              <a:gd name="connsiteX10" fmla="*/ 417467 w 5073884"/>
              <a:gd name="connsiteY10" fmla="*/ 3743134 h 3885853"/>
              <a:gd name="connsiteX11" fmla="*/ 47039 w 5073884"/>
              <a:gd name="connsiteY11" fmla="*/ 3447046 h 3885853"/>
              <a:gd name="connsiteX12" fmla="*/ 38763 w 5073884"/>
              <a:gd name="connsiteY12" fmla="*/ 3414896 h 3885853"/>
              <a:gd name="connsiteX13" fmla="*/ 28376 w 5073884"/>
              <a:gd name="connsiteY13" fmla="*/ 3388641 h 3885853"/>
              <a:gd name="connsiteX14" fmla="*/ 14642 w 5073884"/>
              <a:gd name="connsiteY14" fmla="*/ 2681940 h 3885853"/>
              <a:gd name="connsiteX15" fmla="*/ 141525 w 5073884"/>
              <a:gd name="connsiteY15" fmla="*/ 1290513 h 3885853"/>
              <a:gd name="connsiteX16" fmla="*/ 968842 w 5073884"/>
              <a:gd name="connsiteY16" fmla="*/ 590018 h 3885853"/>
              <a:gd name="connsiteX17" fmla="*/ 986774 w 5073884"/>
              <a:gd name="connsiteY17" fmla="*/ 0 h 3885853"/>
              <a:gd name="connsiteX0" fmla="*/ 986774 w 5078114"/>
              <a:gd name="connsiteY0" fmla="*/ 0 h 3885853"/>
              <a:gd name="connsiteX1" fmla="*/ 1598492 w 5078114"/>
              <a:gd name="connsiteY1" fmla="*/ 571743 h 3885853"/>
              <a:gd name="connsiteX2" fmla="*/ 4623587 w 5078114"/>
              <a:gd name="connsiteY2" fmla="*/ 815032 h 3885853"/>
              <a:gd name="connsiteX3" fmla="*/ 5045794 w 5078114"/>
              <a:gd name="connsiteY3" fmla="*/ 2583837 h 3885853"/>
              <a:gd name="connsiteX4" fmla="*/ 5065097 w 5078114"/>
              <a:gd name="connsiteY4" fmla="*/ 3007422 h 3885853"/>
              <a:gd name="connsiteX5" fmla="*/ 4993239 w 5078114"/>
              <a:gd name="connsiteY5" fmla="*/ 3784266 h 3885853"/>
              <a:gd name="connsiteX6" fmla="*/ 4229604 w 5078114"/>
              <a:gd name="connsiteY6" fmla="*/ 3851522 h 3885853"/>
              <a:gd name="connsiteX7" fmla="*/ 904564 w 5078114"/>
              <a:gd name="connsiteY7" fmla="*/ 3793288 h 3885853"/>
              <a:gd name="connsiteX8" fmla="*/ 451805 w 5078114"/>
              <a:gd name="connsiteY8" fmla="*/ 3738960 h 3885853"/>
              <a:gd name="connsiteX9" fmla="*/ 417467 w 5078114"/>
              <a:gd name="connsiteY9" fmla="*/ 3743134 h 3885853"/>
              <a:gd name="connsiteX10" fmla="*/ 47039 w 5078114"/>
              <a:gd name="connsiteY10" fmla="*/ 3447046 h 3885853"/>
              <a:gd name="connsiteX11" fmla="*/ 38763 w 5078114"/>
              <a:gd name="connsiteY11" fmla="*/ 3414896 h 3885853"/>
              <a:gd name="connsiteX12" fmla="*/ 28376 w 5078114"/>
              <a:gd name="connsiteY12" fmla="*/ 3388641 h 3885853"/>
              <a:gd name="connsiteX13" fmla="*/ 14642 w 5078114"/>
              <a:gd name="connsiteY13" fmla="*/ 2681940 h 3885853"/>
              <a:gd name="connsiteX14" fmla="*/ 141525 w 5078114"/>
              <a:gd name="connsiteY14" fmla="*/ 1290513 h 3885853"/>
              <a:gd name="connsiteX15" fmla="*/ 968842 w 5078114"/>
              <a:gd name="connsiteY15" fmla="*/ 590018 h 3885853"/>
              <a:gd name="connsiteX16" fmla="*/ 986774 w 5078114"/>
              <a:gd name="connsiteY16" fmla="*/ 0 h 3885853"/>
              <a:gd name="connsiteX0" fmla="*/ 986774 w 5094085"/>
              <a:gd name="connsiteY0" fmla="*/ 0 h 3885853"/>
              <a:gd name="connsiteX1" fmla="*/ 1598492 w 5094085"/>
              <a:gd name="connsiteY1" fmla="*/ 571743 h 3885853"/>
              <a:gd name="connsiteX2" fmla="*/ 4623587 w 5094085"/>
              <a:gd name="connsiteY2" fmla="*/ 815032 h 3885853"/>
              <a:gd name="connsiteX3" fmla="*/ 5045794 w 5094085"/>
              <a:gd name="connsiteY3" fmla="*/ 2583837 h 3885853"/>
              <a:gd name="connsiteX4" fmla="*/ 4993239 w 5094085"/>
              <a:gd name="connsiteY4" fmla="*/ 3784266 h 3885853"/>
              <a:gd name="connsiteX5" fmla="*/ 4229604 w 5094085"/>
              <a:gd name="connsiteY5" fmla="*/ 3851522 h 3885853"/>
              <a:gd name="connsiteX6" fmla="*/ 904564 w 5094085"/>
              <a:gd name="connsiteY6" fmla="*/ 3793288 h 3885853"/>
              <a:gd name="connsiteX7" fmla="*/ 451805 w 5094085"/>
              <a:gd name="connsiteY7" fmla="*/ 3738960 h 3885853"/>
              <a:gd name="connsiteX8" fmla="*/ 417467 w 5094085"/>
              <a:gd name="connsiteY8" fmla="*/ 3743134 h 3885853"/>
              <a:gd name="connsiteX9" fmla="*/ 47039 w 5094085"/>
              <a:gd name="connsiteY9" fmla="*/ 3447046 h 3885853"/>
              <a:gd name="connsiteX10" fmla="*/ 38763 w 5094085"/>
              <a:gd name="connsiteY10" fmla="*/ 3414896 h 3885853"/>
              <a:gd name="connsiteX11" fmla="*/ 28376 w 5094085"/>
              <a:gd name="connsiteY11" fmla="*/ 3388641 h 3885853"/>
              <a:gd name="connsiteX12" fmla="*/ 14642 w 5094085"/>
              <a:gd name="connsiteY12" fmla="*/ 2681940 h 3885853"/>
              <a:gd name="connsiteX13" fmla="*/ 141525 w 5094085"/>
              <a:gd name="connsiteY13" fmla="*/ 1290513 h 3885853"/>
              <a:gd name="connsiteX14" fmla="*/ 968842 w 5094085"/>
              <a:gd name="connsiteY14" fmla="*/ 590018 h 3885853"/>
              <a:gd name="connsiteX15" fmla="*/ 986774 w 5094085"/>
              <a:gd name="connsiteY15" fmla="*/ 0 h 3885853"/>
              <a:gd name="connsiteX0" fmla="*/ 986774 w 5062386"/>
              <a:gd name="connsiteY0" fmla="*/ 0 h 3895361"/>
              <a:gd name="connsiteX1" fmla="*/ 1598492 w 5062386"/>
              <a:gd name="connsiteY1" fmla="*/ 571743 h 3895361"/>
              <a:gd name="connsiteX2" fmla="*/ 4623587 w 5062386"/>
              <a:gd name="connsiteY2" fmla="*/ 815032 h 3895361"/>
              <a:gd name="connsiteX3" fmla="*/ 5045794 w 5062386"/>
              <a:gd name="connsiteY3" fmla="*/ 2583837 h 3895361"/>
              <a:gd name="connsiteX4" fmla="*/ 4851350 w 5062386"/>
              <a:gd name="connsiteY4" fmla="*/ 3634494 h 3895361"/>
              <a:gd name="connsiteX5" fmla="*/ 4229604 w 5062386"/>
              <a:gd name="connsiteY5" fmla="*/ 3851522 h 3895361"/>
              <a:gd name="connsiteX6" fmla="*/ 904564 w 5062386"/>
              <a:gd name="connsiteY6" fmla="*/ 3793288 h 3895361"/>
              <a:gd name="connsiteX7" fmla="*/ 451805 w 5062386"/>
              <a:gd name="connsiteY7" fmla="*/ 3738960 h 3895361"/>
              <a:gd name="connsiteX8" fmla="*/ 417467 w 5062386"/>
              <a:gd name="connsiteY8" fmla="*/ 3743134 h 3895361"/>
              <a:gd name="connsiteX9" fmla="*/ 47039 w 5062386"/>
              <a:gd name="connsiteY9" fmla="*/ 3447046 h 3895361"/>
              <a:gd name="connsiteX10" fmla="*/ 38763 w 5062386"/>
              <a:gd name="connsiteY10" fmla="*/ 3414896 h 3895361"/>
              <a:gd name="connsiteX11" fmla="*/ 28376 w 5062386"/>
              <a:gd name="connsiteY11" fmla="*/ 3388641 h 3895361"/>
              <a:gd name="connsiteX12" fmla="*/ 14642 w 5062386"/>
              <a:gd name="connsiteY12" fmla="*/ 2681940 h 3895361"/>
              <a:gd name="connsiteX13" fmla="*/ 141525 w 5062386"/>
              <a:gd name="connsiteY13" fmla="*/ 1290513 h 3895361"/>
              <a:gd name="connsiteX14" fmla="*/ 968842 w 5062386"/>
              <a:gd name="connsiteY14" fmla="*/ 590018 h 3895361"/>
              <a:gd name="connsiteX15" fmla="*/ 986774 w 5062386"/>
              <a:gd name="connsiteY15" fmla="*/ 0 h 3895361"/>
              <a:gd name="connsiteX0" fmla="*/ 986774 w 5051609"/>
              <a:gd name="connsiteY0" fmla="*/ 0 h 3895361"/>
              <a:gd name="connsiteX1" fmla="*/ 1598492 w 5051609"/>
              <a:gd name="connsiteY1" fmla="*/ 571743 h 3895361"/>
              <a:gd name="connsiteX2" fmla="*/ 4623587 w 5051609"/>
              <a:gd name="connsiteY2" fmla="*/ 815032 h 3895361"/>
              <a:gd name="connsiteX3" fmla="*/ 5045794 w 5051609"/>
              <a:gd name="connsiteY3" fmla="*/ 2583837 h 3895361"/>
              <a:gd name="connsiteX4" fmla="*/ 4851350 w 5051609"/>
              <a:gd name="connsiteY4" fmla="*/ 3634494 h 3895361"/>
              <a:gd name="connsiteX5" fmla="*/ 4229604 w 5051609"/>
              <a:gd name="connsiteY5" fmla="*/ 3851522 h 3895361"/>
              <a:gd name="connsiteX6" fmla="*/ 904564 w 5051609"/>
              <a:gd name="connsiteY6" fmla="*/ 3793288 h 3895361"/>
              <a:gd name="connsiteX7" fmla="*/ 451805 w 5051609"/>
              <a:gd name="connsiteY7" fmla="*/ 3738960 h 3895361"/>
              <a:gd name="connsiteX8" fmla="*/ 417467 w 5051609"/>
              <a:gd name="connsiteY8" fmla="*/ 3743134 h 3895361"/>
              <a:gd name="connsiteX9" fmla="*/ 47039 w 5051609"/>
              <a:gd name="connsiteY9" fmla="*/ 3447046 h 3895361"/>
              <a:gd name="connsiteX10" fmla="*/ 38763 w 5051609"/>
              <a:gd name="connsiteY10" fmla="*/ 3414896 h 3895361"/>
              <a:gd name="connsiteX11" fmla="*/ 28376 w 5051609"/>
              <a:gd name="connsiteY11" fmla="*/ 3388641 h 3895361"/>
              <a:gd name="connsiteX12" fmla="*/ 14642 w 5051609"/>
              <a:gd name="connsiteY12" fmla="*/ 2681940 h 3895361"/>
              <a:gd name="connsiteX13" fmla="*/ 141525 w 5051609"/>
              <a:gd name="connsiteY13" fmla="*/ 1290513 h 3895361"/>
              <a:gd name="connsiteX14" fmla="*/ 968842 w 5051609"/>
              <a:gd name="connsiteY14" fmla="*/ 590018 h 3895361"/>
              <a:gd name="connsiteX15" fmla="*/ 986774 w 5051609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895361"/>
              <a:gd name="connsiteX1" fmla="*/ 1598492 w 5100973"/>
              <a:gd name="connsiteY1" fmla="*/ 571743 h 3895361"/>
              <a:gd name="connsiteX2" fmla="*/ 4623587 w 5100973"/>
              <a:gd name="connsiteY2" fmla="*/ 815032 h 3895361"/>
              <a:gd name="connsiteX3" fmla="*/ 5100973 w 5100973"/>
              <a:gd name="connsiteY3" fmla="*/ 2118754 h 3895361"/>
              <a:gd name="connsiteX4" fmla="*/ 4851350 w 5100973"/>
              <a:gd name="connsiteY4" fmla="*/ 3634494 h 3895361"/>
              <a:gd name="connsiteX5" fmla="*/ 4229604 w 5100973"/>
              <a:gd name="connsiteY5" fmla="*/ 3851522 h 3895361"/>
              <a:gd name="connsiteX6" fmla="*/ 904564 w 5100973"/>
              <a:gd name="connsiteY6" fmla="*/ 3793288 h 3895361"/>
              <a:gd name="connsiteX7" fmla="*/ 451805 w 5100973"/>
              <a:gd name="connsiteY7" fmla="*/ 3738960 h 3895361"/>
              <a:gd name="connsiteX8" fmla="*/ 417467 w 5100973"/>
              <a:gd name="connsiteY8" fmla="*/ 3743134 h 3895361"/>
              <a:gd name="connsiteX9" fmla="*/ 47039 w 5100973"/>
              <a:gd name="connsiteY9" fmla="*/ 3447046 h 3895361"/>
              <a:gd name="connsiteX10" fmla="*/ 38763 w 5100973"/>
              <a:gd name="connsiteY10" fmla="*/ 3414896 h 3895361"/>
              <a:gd name="connsiteX11" fmla="*/ 28376 w 5100973"/>
              <a:gd name="connsiteY11" fmla="*/ 3388641 h 3895361"/>
              <a:gd name="connsiteX12" fmla="*/ 14642 w 5100973"/>
              <a:gd name="connsiteY12" fmla="*/ 2681940 h 3895361"/>
              <a:gd name="connsiteX13" fmla="*/ 141525 w 5100973"/>
              <a:gd name="connsiteY13" fmla="*/ 1290513 h 3895361"/>
              <a:gd name="connsiteX14" fmla="*/ 968842 w 5100973"/>
              <a:gd name="connsiteY14" fmla="*/ 590018 h 3895361"/>
              <a:gd name="connsiteX15" fmla="*/ 986774 w 5100973"/>
              <a:gd name="connsiteY15" fmla="*/ 0 h 389536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3992101"/>
              <a:gd name="connsiteX1" fmla="*/ 1598492 w 5100973"/>
              <a:gd name="connsiteY1" fmla="*/ 571743 h 3992101"/>
              <a:gd name="connsiteX2" fmla="*/ 4623587 w 5100973"/>
              <a:gd name="connsiteY2" fmla="*/ 815032 h 3992101"/>
              <a:gd name="connsiteX3" fmla="*/ 5100973 w 5100973"/>
              <a:gd name="connsiteY3" fmla="*/ 2118754 h 3992101"/>
              <a:gd name="connsiteX4" fmla="*/ 4851350 w 5100973"/>
              <a:gd name="connsiteY4" fmla="*/ 3634494 h 3992101"/>
              <a:gd name="connsiteX5" fmla="*/ 3796052 w 5100973"/>
              <a:gd name="connsiteY5" fmla="*/ 3985529 h 3992101"/>
              <a:gd name="connsiteX6" fmla="*/ 904564 w 5100973"/>
              <a:gd name="connsiteY6" fmla="*/ 3793288 h 3992101"/>
              <a:gd name="connsiteX7" fmla="*/ 451805 w 5100973"/>
              <a:gd name="connsiteY7" fmla="*/ 3738960 h 3992101"/>
              <a:gd name="connsiteX8" fmla="*/ 417467 w 5100973"/>
              <a:gd name="connsiteY8" fmla="*/ 3743134 h 3992101"/>
              <a:gd name="connsiteX9" fmla="*/ 47039 w 5100973"/>
              <a:gd name="connsiteY9" fmla="*/ 3447046 h 3992101"/>
              <a:gd name="connsiteX10" fmla="*/ 38763 w 5100973"/>
              <a:gd name="connsiteY10" fmla="*/ 3414896 h 3992101"/>
              <a:gd name="connsiteX11" fmla="*/ 28376 w 5100973"/>
              <a:gd name="connsiteY11" fmla="*/ 3388641 h 3992101"/>
              <a:gd name="connsiteX12" fmla="*/ 14642 w 5100973"/>
              <a:gd name="connsiteY12" fmla="*/ 2681940 h 3992101"/>
              <a:gd name="connsiteX13" fmla="*/ 141525 w 5100973"/>
              <a:gd name="connsiteY13" fmla="*/ 1290513 h 3992101"/>
              <a:gd name="connsiteX14" fmla="*/ 968842 w 5100973"/>
              <a:gd name="connsiteY14" fmla="*/ 590018 h 3992101"/>
              <a:gd name="connsiteX15" fmla="*/ 986774 w 5100973"/>
              <a:gd name="connsiteY15" fmla="*/ 0 h 3992101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17467 w 5100973"/>
              <a:gd name="connsiteY8" fmla="*/ 3743134 h 4001096"/>
              <a:gd name="connsiteX9" fmla="*/ 47039 w 5100973"/>
              <a:gd name="connsiteY9" fmla="*/ 3447046 h 4001096"/>
              <a:gd name="connsiteX10" fmla="*/ 38763 w 5100973"/>
              <a:gd name="connsiteY10" fmla="*/ 3414896 h 4001096"/>
              <a:gd name="connsiteX11" fmla="*/ 28376 w 5100973"/>
              <a:gd name="connsiteY11" fmla="*/ 3388641 h 4001096"/>
              <a:gd name="connsiteX12" fmla="*/ 14642 w 5100973"/>
              <a:gd name="connsiteY12" fmla="*/ 2681940 h 4001096"/>
              <a:gd name="connsiteX13" fmla="*/ 141525 w 5100973"/>
              <a:gd name="connsiteY13" fmla="*/ 1290513 h 4001096"/>
              <a:gd name="connsiteX14" fmla="*/ 968842 w 5100973"/>
              <a:gd name="connsiteY14" fmla="*/ 590018 h 4001096"/>
              <a:gd name="connsiteX15" fmla="*/ 986774 w 5100973"/>
              <a:gd name="connsiteY15" fmla="*/ 0 h 4001096"/>
              <a:gd name="connsiteX0" fmla="*/ 986774 w 5100973"/>
              <a:gd name="connsiteY0" fmla="*/ 0 h 4001096"/>
              <a:gd name="connsiteX1" fmla="*/ 1598492 w 5100973"/>
              <a:gd name="connsiteY1" fmla="*/ 571743 h 4001096"/>
              <a:gd name="connsiteX2" fmla="*/ 4623587 w 5100973"/>
              <a:gd name="connsiteY2" fmla="*/ 815032 h 4001096"/>
              <a:gd name="connsiteX3" fmla="*/ 5100973 w 5100973"/>
              <a:gd name="connsiteY3" fmla="*/ 2118754 h 4001096"/>
              <a:gd name="connsiteX4" fmla="*/ 4851350 w 5100973"/>
              <a:gd name="connsiteY4" fmla="*/ 3634494 h 4001096"/>
              <a:gd name="connsiteX5" fmla="*/ 3796052 w 5100973"/>
              <a:gd name="connsiteY5" fmla="*/ 3985529 h 4001096"/>
              <a:gd name="connsiteX6" fmla="*/ 959744 w 5100973"/>
              <a:gd name="connsiteY6" fmla="*/ 3840584 h 4001096"/>
              <a:gd name="connsiteX7" fmla="*/ 451805 w 5100973"/>
              <a:gd name="connsiteY7" fmla="*/ 3738960 h 4001096"/>
              <a:gd name="connsiteX8" fmla="*/ 47039 w 5100973"/>
              <a:gd name="connsiteY8" fmla="*/ 3447046 h 4001096"/>
              <a:gd name="connsiteX9" fmla="*/ 38763 w 5100973"/>
              <a:gd name="connsiteY9" fmla="*/ 3414896 h 4001096"/>
              <a:gd name="connsiteX10" fmla="*/ 28376 w 5100973"/>
              <a:gd name="connsiteY10" fmla="*/ 3388641 h 4001096"/>
              <a:gd name="connsiteX11" fmla="*/ 14642 w 5100973"/>
              <a:gd name="connsiteY11" fmla="*/ 2681940 h 4001096"/>
              <a:gd name="connsiteX12" fmla="*/ 141525 w 5100973"/>
              <a:gd name="connsiteY12" fmla="*/ 1290513 h 4001096"/>
              <a:gd name="connsiteX13" fmla="*/ 968842 w 5100973"/>
              <a:gd name="connsiteY13" fmla="*/ 590018 h 4001096"/>
              <a:gd name="connsiteX14" fmla="*/ 986774 w 5100973"/>
              <a:gd name="connsiteY14" fmla="*/ 0 h 4001096"/>
              <a:gd name="connsiteX0" fmla="*/ 984626 w 5098825"/>
              <a:gd name="connsiteY0" fmla="*/ 0 h 4001096"/>
              <a:gd name="connsiteX1" fmla="*/ 1596344 w 5098825"/>
              <a:gd name="connsiteY1" fmla="*/ 571743 h 4001096"/>
              <a:gd name="connsiteX2" fmla="*/ 4621439 w 5098825"/>
              <a:gd name="connsiteY2" fmla="*/ 815032 h 4001096"/>
              <a:gd name="connsiteX3" fmla="*/ 5098825 w 5098825"/>
              <a:gd name="connsiteY3" fmla="*/ 2118754 h 4001096"/>
              <a:gd name="connsiteX4" fmla="*/ 4849202 w 5098825"/>
              <a:gd name="connsiteY4" fmla="*/ 3634494 h 4001096"/>
              <a:gd name="connsiteX5" fmla="*/ 3793904 w 5098825"/>
              <a:gd name="connsiteY5" fmla="*/ 3985529 h 4001096"/>
              <a:gd name="connsiteX6" fmla="*/ 957596 w 5098825"/>
              <a:gd name="connsiteY6" fmla="*/ 3840584 h 4001096"/>
              <a:gd name="connsiteX7" fmla="*/ 449657 w 5098825"/>
              <a:gd name="connsiteY7" fmla="*/ 3738960 h 4001096"/>
              <a:gd name="connsiteX8" fmla="*/ 44891 w 5098825"/>
              <a:gd name="connsiteY8" fmla="*/ 3447046 h 4001096"/>
              <a:gd name="connsiteX9" fmla="*/ 36615 w 5098825"/>
              <a:gd name="connsiteY9" fmla="*/ 3414896 h 4001096"/>
              <a:gd name="connsiteX10" fmla="*/ 12494 w 5098825"/>
              <a:gd name="connsiteY10" fmla="*/ 2681940 h 4001096"/>
              <a:gd name="connsiteX11" fmla="*/ 139377 w 5098825"/>
              <a:gd name="connsiteY11" fmla="*/ 1290513 h 4001096"/>
              <a:gd name="connsiteX12" fmla="*/ 966694 w 5098825"/>
              <a:gd name="connsiteY12" fmla="*/ 590018 h 4001096"/>
              <a:gd name="connsiteX13" fmla="*/ 984626 w 5098825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44704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83699 w 5097898"/>
              <a:gd name="connsiteY0" fmla="*/ 0 h 4001096"/>
              <a:gd name="connsiteX1" fmla="*/ 1595417 w 5097898"/>
              <a:gd name="connsiteY1" fmla="*/ 571743 h 4001096"/>
              <a:gd name="connsiteX2" fmla="*/ 4620512 w 5097898"/>
              <a:gd name="connsiteY2" fmla="*/ 815032 h 4001096"/>
              <a:gd name="connsiteX3" fmla="*/ 5097898 w 5097898"/>
              <a:gd name="connsiteY3" fmla="*/ 2118754 h 4001096"/>
              <a:gd name="connsiteX4" fmla="*/ 4848275 w 5097898"/>
              <a:gd name="connsiteY4" fmla="*/ 3634494 h 4001096"/>
              <a:gd name="connsiteX5" fmla="*/ 3792977 w 5097898"/>
              <a:gd name="connsiteY5" fmla="*/ 3985529 h 4001096"/>
              <a:gd name="connsiteX6" fmla="*/ 956669 w 5097898"/>
              <a:gd name="connsiteY6" fmla="*/ 3840584 h 4001096"/>
              <a:gd name="connsiteX7" fmla="*/ 448730 w 5097898"/>
              <a:gd name="connsiteY7" fmla="*/ 3738960 h 4001096"/>
              <a:gd name="connsiteX8" fmla="*/ 43964 w 5097898"/>
              <a:gd name="connsiteY8" fmla="*/ 3533756 h 4001096"/>
              <a:gd name="connsiteX9" fmla="*/ 4157 w 5097898"/>
              <a:gd name="connsiteY9" fmla="*/ 3249358 h 4001096"/>
              <a:gd name="connsiteX10" fmla="*/ 11567 w 5097898"/>
              <a:gd name="connsiteY10" fmla="*/ 2681940 h 4001096"/>
              <a:gd name="connsiteX11" fmla="*/ 138450 w 5097898"/>
              <a:gd name="connsiteY11" fmla="*/ 1290513 h 4001096"/>
              <a:gd name="connsiteX12" fmla="*/ 965767 w 5097898"/>
              <a:gd name="connsiteY12" fmla="*/ 590018 h 4001096"/>
              <a:gd name="connsiteX13" fmla="*/ 983699 w 5097898"/>
              <a:gd name="connsiteY13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437163 w 5086331"/>
              <a:gd name="connsiteY7" fmla="*/ 3738960 h 4001096"/>
              <a:gd name="connsiteX8" fmla="*/ 32397 w 5086331"/>
              <a:gd name="connsiteY8" fmla="*/ 3533756 h 4001096"/>
              <a:gd name="connsiteX9" fmla="*/ 0 w 5086331"/>
              <a:gd name="connsiteY9" fmla="*/ 2681940 h 4001096"/>
              <a:gd name="connsiteX10" fmla="*/ 126883 w 5086331"/>
              <a:gd name="connsiteY10" fmla="*/ 1290513 h 4001096"/>
              <a:gd name="connsiteX11" fmla="*/ 954200 w 5086331"/>
              <a:gd name="connsiteY11" fmla="*/ 590018 h 4001096"/>
              <a:gd name="connsiteX12" fmla="*/ 972132 w 5086331"/>
              <a:gd name="connsiteY12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972132 w 5086331"/>
              <a:gd name="connsiteY0" fmla="*/ 0 h 4001096"/>
              <a:gd name="connsiteX1" fmla="*/ 1583850 w 5086331"/>
              <a:gd name="connsiteY1" fmla="*/ 571743 h 4001096"/>
              <a:gd name="connsiteX2" fmla="*/ 4608945 w 5086331"/>
              <a:gd name="connsiteY2" fmla="*/ 815032 h 4001096"/>
              <a:gd name="connsiteX3" fmla="*/ 5086331 w 5086331"/>
              <a:gd name="connsiteY3" fmla="*/ 2118754 h 4001096"/>
              <a:gd name="connsiteX4" fmla="*/ 4836708 w 5086331"/>
              <a:gd name="connsiteY4" fmla="*/ 3634494 h 4001096"/>
              <a:gd name="connsiteX5" fmla="*/ 3781410 w 5086331"/>
              <a:gd name="connsiteY5" fmla="*/ 3985529 h 4001096"/>
              <a:gd name="connsiteX6" fmla="*/ 945102 w 5086331"/>
              <a:gd name="connsiteY6" fmla="*/ 3840584 h 4001096"/>
              <a:gd name="connsiteX7" fmla="*/ 32397 w 5086331"/>
              <a:gd name="connsiteY7" fmla="*/ 3533756 h 4001096"/>
              <a:gd name="connsiteX8" fmla="*/ 0 w 5086331"/>
              <a:gd name="connsiteY8" fmla="*/ 2681940 h 4001096"/>
              <a:gd name="connsiteX9" fmla="*/ 126883 w 5086331"/>
              <a:gd name="connsiteY9" fmla="*/ 1290513 h 4001096"/>
              <a:gd name="connsiteX10" fmla="*/ 954200 w 5086331"/>
              <a:gd name="connsiteY10" fmla="*/ 590018 h 4001096"/>
              <a:gd name="connsiteX11" fmla="*/ 972132 w 5086331"/>
              <a:gd name="connsiteY11" fmla="*/ 0 h 4001096"/>
              <a:gd name="connsiteX0" fmla="*/ 1007316 w 5121515"/>
              <a:gd name="connsiteY0" fmla="*/ 0 h 4001096"/>
              <a:gd name="connsiteX1" fmla="*/ 1619034 w 5121515"/>
              <a:gd name="connsiteY1" fmla="*/ 571743 h 4001096"/>
              <a:gd name="connsiteX2" fmla="*/ 4644129 w 5121515"/>
              <a:gd name="connsiteY2" fmla="*/ 815032 h 4001096"/>
              <a:gd name="connsiteX3" fmla="*/ 5121515 w 5121515"/>
              <a:gd name="connsiteY3" fmla="*/ 2118754 h 4001096"/>
              <a:gd name="connsiteX4" fmla="*/ 4871892 w 5121515"/>
              <a:gd name="connsiteY4" fmla="*/ 3634494 h 4001096"/>
              <a:gd name="connsiteX5" fmla="*/ 3816594 w 5121515"/>
              <a:gd name="connsiteY5" fmla="*/ 3985529 h 4001096"/>
              <a:gd name="connsiteX6" fmla="*/ 980286 w 5121515"/>
              <a:gd name="connsiteY6" fmla="*/ 3840584 h 4001096"/>
              <a:gd name="connsiteX7" fmla="*/ 67581 w 5121515"/>
              <a:gd name="connsiteY7" fmla="*/ 3533756 h 4001096"/>
              <a:gd name="connsiteX8" fmla="*/ 35184 w 5121515"/>
              <a:gd name="connsiteY8" fmla="*/ 2681940 h 4001096"/>
              <a:gd name="connsiteX9" fmla="*/ 162067 w 5121515"/>
              <a:gd name="connsiteY9" fmla="*/ 1290513 h 4001096"/>
              <a:gd name="connsiteX10" fmla="*/ 989384 w 5121515"/>
              <a:gd name="connsiteY10" fmla="*/ 590018 h 4001096"/>
              <a:gd name="connsiteX11" fmla="*/ 1007316 w 5121515"/>
              <a:gd name="connsiteY11" fmla="*/ 0 h 4001096"/>
              <a:gd name="connsiteX0" fmla="*/ 1010370 w 5124569"/>
              <a:gd name="connsiteY0" fmla="*/ 0 h 4001096"/>
              <a:gd name="connsiteX1" fmla="*/ 1622088 w 5124569"/>
              <a:gd name="connsiteY1" fmla="*/ 571743 h 4001096"/>
              <a:gd name="connsiteX2" fmla="*/ 4647183 w 5124569"/>
              <a:gd name="connsiteY2" fmla="*/ 815032 h 4001096"/>
              <a:gd name="connsiteX3" fmla="*/ 5124569 w 5124569"/>
              <a:gd name="connsiteY3" fmla="*/ 2118754 h 4001096"/>
              <a:gd name="connsiteX4" fmla="*/ 4874946 w 5124569"/>
              <a:gd name="connsiteY4" fmla="*/ 3634494 h 4001096"/>
              <a:gd name="connsiteX5" fmla="*/ 3819648 w 5124569"/>
              <a:gd name="connsiteY5" fmla="*/ 3985529 h 4001096"/>
              <a:gd name="connsiteX6" fmla="*/ 983340 w 5124569"/>
              <a:gd name="connsiteY6" fmla="*/ 3840584 h 4001096"/>
              <a:gd name="connsiteX7" fmla="*/ 70635 w 5124569"/>
              <a:gd name="connsiteY7" fmla="*/ 3533756 h 4001096"/>
              <a:gd name="connsiteX8" fmla="*/ 165121 w 5124569"/>
              <a:gd name="connsiteY8" fmla="*/ 1290513 h 4001096"/>
              <a:gd name="connsiteX9" fmla="*/ 992438 w 5124569"/>
              <a:gd name="connsiteY9" fmla="*/ 590018 h 4001096"/>
              <a:gd name="connsiteX10" fmla="*/ 1010370 w 5124569"/>
              <a:gd name="connsiteY10" fmla="*/ 0 h 4001096"/>
              <a:gd name="connsiteX0" fmla="*/ 1004891 w 5119090"/>
              <a:gd name="connsiteY0" fmla="*/ 0 h 4001096"/>
              <a:gd name="connsiteX1" fmla="*/ 1616609 w 5119090"/>
              <a:gd name="connsiteY1" fmla="*/ 571743 h 4001096"/>
              <a:gd name="connsiteX2" fmla="*/ 4641704 w 5119090"/>
              <a:gd name="connsiteY2" fmla="*/ 815032 h 4001096"/>
              <a:gd name="connsiteX3" fmla="*/ 5119090 w 5119090"/>
              <a:gd name="connsiteY3" fmla="*/ 2118754 h 4001096"/>
              <a:gd name="connsiteX4" fmla="*/ 4869467 w 5119090"/>
              <a:gd name="connsiteY4" fmla="*/ 3634494 h 4001096"/>
              <a:gd name="connsiteX5" fmla="*/ 3814169 w 5119090"/>
              <a:gd name="connsiteY5" fmla="*/ 3985529 h 4001096"/>
              <a:gd name="connsiteX6" fmla="*/ 977861 w 5119090"/>
              <a:gd name="connsiteY6" fmla="*/ 3840584 h 4001096"/>
              <a:gd name="connsiteX7" fmla="*/ 73039 w 5119090"/>
              <a:gd name="connsiteY7" fmla="*/ 3313039 h 4001096"/>
              <a:gd name="connsiteX8" fmla="*/ 159642 w 5119090"/>
              <a:gd name="connsiteY8" fmla="*/ 1290513 h 4001096"/>
              <a:gd name="connsiteX9" fmla="*/ 986959 w 5119090"/>
              <a:gd name="connsiteY9" fmla="*/ 590018 h 4001096"/>
              <a:gd name="connsiteX10" fmla="*/ 1004891 w 5119090"/>
              <a:gd name="connsiteY10" fmla="*/ 0 h 4001096"/>
              <a:gd name="connsiteX0" fmla="*/ 1004891 w 5119090"/>
              <a:gd name="connsiteY0" fmla="*/ 0 h 4028919"/>
              <a:gd name="connsiteX1" fmla="*/ 1616609 w 5119090"/>
              <a:gd name="connsiteY1" fmla="*/ 571743 h 4028919"/>
              <a:gd name="connsiteX2" fmla="*/ 4641704 w 5119090"/>
              <a:gd name="connsiteY2" fmla="*/ 815032 h 4028919"/>
              <a:gd name="connsiteX3" fmla="*/ 5119090 w 5119090"/>
              <a:gd name="connsiteY3" fmla="*/ 2118754 h 4028919"/>
              <a:gd name="connsiteX4" fmla="*/ 4869467 w 5119090"/>
              <a:gd name="connsiteY4" fmla="*/ 3634494 h 4028919"/>
              <a:gd name="connsiteX5" fmla="*/ 3814169 w 5119090"/>
              <a:gd name="connsiteY5" fmla="*/ 3985529 h 4028919"/>
              <a:gd name="connsiteX6" fmla="*/ 977861 w 5119090"/>
              <a:gd name="connsiteY6" fmla="*/ 3911529 h 4028919"/>
              <a:gd name="connsiteX7" fmla="*/ 73039 w 5119090"/>
              <a:gd name="connsiteY7" fmla="*/ 3313039 h 4028919"/>
              <a:gd name="connsiteX8" fmla="*/ 159642 w 5119090"/>
              <a:gd name="connsiteY8" fmla="*/ 1290513 h 4028919"/>
              <a:gd name="connsiteX9" fmla="*/ 986959 w 5119090"/>
              <a:gd name="connsiteY9" fmla="*/ 590018 h 4028919"/>
              <a:gd name="connsiteX10" fmla="*/ 1004891 w 5119090"/>
              <a:gd name="connsiteY10" fmla="*/ 0 h 4028919"/>
              <a:gd name="connsiteX0" fmla="*/ 1004891 w 5119090"/>
              <a:gd name="connsiteY0" fmla="*/ 0 h 4142676"/>
              <a:gd name="connsiteX1" fmla="*/ 1616609 w 5119090"/>
              <a:gd name="connsiteY1" fmla="*/ 571743 h 4142676"/>
              <a:gd name="connsiteX2" fmla="*/ 4641704 w 5119090"/>
              <a:gd name="connsiteY2" fmla="*/ 815032 h 4142676"/>
              <a:gd name="connsiteX3" fmla="*/ 5119090 w 5119090"/>
              <a:gd name="connsiteY3" fmla="*/ 2118754 h 4142676"/>
              <a:gd name="connsiteX4" fmla="*/ 4869467 w 5119090"/>
              <a:gd name="connsiteY4" fmla="*/ 3634494 h 4142676"/>
              <a:gd name="connsiteX5" fmla="*/ 3575630 w 5119090"/>
              <a:gd name="connsiteY5" fmla="*/ 4131303 h 4142676"/>
              <a:gd name="connsiteX6" fmla="*/ 977861 w 5119090"/>
              <a:gd name="connsiteY6" fmla="*/ 3911529 h 4142676"/>
              <a:gd name="connsiteX7" fmla="*/ 73039 w 5119090"/>
              <a:gd name="connsiteY7" fmla="*/ 3313039 h 4142676"/>
              <a:gd name="connsiteX8" fmla="*/ 159642 w 5119090"/>
              <a:gd name="connsiteY8" fmla="*/ 1290513 h 4142676"/>
              <a:gd name="connsiteX9" fmla="*/ 986959 w 5119090"/>
              <a:gd name="connsiteY9" fmla="*/ 590018 h 4142676"/>
              <a:gd name="connsiteX10" fmla="*/ 1004891 w 5119090"/>
              <a:gd name="connsiteY10" fmla="*/ 0 h 4142676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641704 w 5119090"/>
              <a:gd name="connsiteY2" fmla="*/ 815032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5119090"/>
              <a:gd name="connsiteY0" fmla="*/ 0 h 4145018"/>
              <a:gd name="connsiteX1" fmla="*/ 1616609 w 5119090"/>
              <a:gd name="connsiteY1" fmla="*/ 571743 h 4145018"/>
              <a:gd name="connsiteX2" fmla="*/ 4469426 w 5119090"/>
              <a:gd name="connsiteY2" fmla="*/ 735519 h 4145018"/>
              <a:gd name="connsiteX3" fmla="*/ 5119090 w 5119090"/>
              <a:gd name="connsiteY3" fmla="*/ 2118754 h 4145018"/>
              <a:gd name="connsiteX4" fmla="*/ 4736945 w 5119090"/>
              <a:gd name="connsiteY4" fmla="*/ 3594737 h 4145018"/>
              <a:gd name="connsiteX5" fmla="*/ 3575630 w 5119090"/>
              <a:gd name="connsiteY5" fmla="*/ 4131303 h 4145018"/>
              <a:gd name="connsiteX6" fmla="*/ 977861 w 5119090"/>
              <a:gd name="connsiteY6" fmla="*/ 3911529 h 4145018"/>
              <a:gd name="connsiteX7" fmla="*/ 73039 w 5119090"/>
              <a:gd name="connsiteY7" fmla="*/ 3313039 h 4145018"/>
              <a:gd name="connsiteX8" fmla="*/ 159642 w 5119090"/>
              <a:gd name="connsiteY8" fmla="*/ 1290513 h 4145018"/>
              <a:gd name="connsiteX9" fmla="*/ 986959 w 5119090"/>
              <a:gd name="connsiteY9" fmla="*/ 590018 h 4145018"/>
              <a:gd name="connsiteX10" fmla="*/ 1004891 w 5119090"/>
              <a:gd name="connsiteY10" fmla="*/ 0 h 4145018"/>
              <a:gd name="connsiteX0" fmla="*/ 1004891 w 4986569"/>
              <a:gd name="connsiteY0" fmla="*/ 0 h 4145018"/>
              <a:gd name="connsiteX1" fmla="*/ 1616609 w 4986569"/>
              <a:gd name="connsiteY1" fmla="*/ 571743 h 4145018"/>
              <a:gd name="connsiteX2" fmla="*/ 4469426 w 4986569"/>
              <a:gd name="connsiteY2" fmla="*/ 735519 h 4145018"/>
              <a:gd name="connsiteX3" fmla="*/ 4986569 w 4986569"/>
              <a:gd name="connsiteY3" fmla="*/ 2118754 h 4145018"/>
              <a:gd name="connsiteX4" fmla="*/ 4736945 w 4986569"/>
              <a:gd name="connsiteY4" fmla="*/ 3594737 h 4145018"/>
              <a:gd name="connsiteX5" fmla="*/ 3575630 w 4986569"/>
              <a:gd name="connsiteY5" fmla="*/ 4131303 h 4145018"/>
              <a:gd name="connsiteX6" fmla="*/ 977861 w 4986569"/>
              <a:gd name="connsiteY6" fmla="*/ 3911529 h 4145018"/>
              <a:gd name="connsiteX7" fmla="*/ 73039 w 4986569"/>
              <a:gd name="connsiteY7" fmla="*/ 3313039 h 4145018"/>
              <a:gd name="connsiteX8" fmla="*/ 159642 w 4986569"/>
              <a:gd name="connsiteY8" fmla="*/ 1290513 h 4145018"/>
              <a:gd name="connsiteX9" fmla="*/ 986959 w 4986569"/>
              <a:gd name="connsiteY9" fmla="*/ 590018 h 4145018"/>
              <a:gd name="connsiteX10" fmla="*/ 1004891 w 4986569"/>
              <a:gd name="connsiteY10" fmla="*/ 0 h 4145018"/>
              <a:gd name="connsiteX0" fmla="*/ 1004891 w 4857980"/>
              <a:gd name="connsiteY0" fmla="*/ 0 h 4145018"/>
              <a:gd name="connsiteX1" fmla="*/ 1616609 w 4857980"/>
              <a:gd name="connsiteY1" fmla="*/ 571743 h 4145018"/>
              <a:gd name="connsiteX2" fmla="*/ 4469426 w 4857980"/>
              <a:gd name="connsiteY2" fmla="*/ 735519 h 4145018"/>
              <a:gd name="connsiteX3" fmla="*/ 4736945 w 4857980"/>
              <a:gd name="connsiteY3" fmla="*/ 3594737 h 4145018"/>
              <a:gd name="connsiteX4" fmla="*/ 3575630 w 4857980"/>
              <a:gd name="connsiteY4" fmla="*/ 4131303 h 4145018"/>
              <a:gd name="connsiteX5" fmla="*/ 977861 w 4857980"/>
              <a:gd name="connsiteY5" fmla="*/ 3911529 h 4145018"/>
              <a:gd name="connsiteX6" fmla="*/ 73039 w 4857980"/>
              <a:gd name="connsiteY6" fmla="*/ 3313039 h 4145018"/>
              <a:gd name="connsiteX7" fmla="*/ 159642 w 4857980"/>
              <a:gd name="connsiteY7" fmla="*/ 1290513 h 4145018"/>
              <a:gd name="connsiteX8" fmla="*/ 986959 w 4857980"/>
              <a:gd name="connsiteY8" fmla="*/ 590018 h 4145018"/>
              <a:gd name="connsiteX9" fmla="*/ 1004891 w 4857980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775276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44528"/>
              <a:gd name="connsiteY0" fmla="*/ 0 h 4145018"/>
              <a:gd name="connsiteX1" fmla="*/ 1616609 w 4944528"/>
              <a:gd name="connsiteY1" fmla="*/ 571743 h 4145018"/>
              <a:gd name="connsiteX2" fmla="*/ 4641704 w 4944528"/>
              <a:gd name="connsiteY2" fmla="*/ 907797 h 4145018"/>
              <a:gd name="connsiteX3" fmla="*/ 4736945 w 4944528"/>
              <a:gd name="connsiteY3" fmla="*/ 3594737 h 4145018"/>
              <a:gd name="connsiteX4" fmla="*/ 3575630 w 4944528"/>
              <a:gd name="connsiteY4" fmla="*/ 4131303 h 4145018"/>
              <a:gd name="connsiteX5" fmla="*/ 977861 w 4944528"/>
              <a:gd name="connsiteY5" fmla="*/ 3911529 h 4145018"/>
              <a:gd name="connsiteX6" fmla="*/ 73039 w 4944528"/>
              <a:gd name="connsiteY6" fmla="*/ 3313039 h 4145018"/>
              <a:gd name="connsiteX7" fmla="*/ 159642 w 4944528"/>
              <a:gd name="connsiteY7" fmla="*/ 1290513 h 4145018"/>
              <a:gd name="connsiteX8" fmla="*/ 986959 w 4944528"/>
              <a:gd name="connsiteY8" fmla="*/ 590018 h 4145018"/>
              <a:gd name="connsiteX9" fmla="*/ 1004891 w 4944528"/>
              <a:gd name="connsiteY9" fmla="*/ 0 h 4145018"/>
              <a:gd name="connsiteX0" fmla="*/ 1004891 w 4938286"/>
              <a:gd name="connsiteY0" fmla="*/ 0 h 4156705"/>
              <a:gd name="connsiteX1" fmla="*/ 1616609 w 4938286"/>
              <a:gd name="connsiteY1" fmla="*/ 571743 h 4156705"/>
              <a:gd name="connsiteX2" fmla="*/ 4641704 w 4938286"/>
              <a:gd name="connsiteY2" fmla="*/ 907797 h 4156705"/>
              <a:gd name="connsiteX3" fmla="*/ 4723693 w 4938286"/>
              <a:gd name="connsiteY3" fmla="*/ 3409206 h 4156705"/>
              <a:gd name="connsiteX4" fmla="*/ 3575630 w 4938286"/>
              <a:gd name="connsiteY4" fmla="*/ 4131303 h 4156705"/>
              <a:gd name="connsiteX5" fmla="*/ 977861 w 4938286"/>
              <a:gd name="connsiteY5" fmla="*/ 3911529 h 4156705"/>
              <a:gd name="connsiteX6" fmla="*/ 73039 w 4938286"/>
              <a:gd name="connsiteY6" fmla="*/ 3313039 h 4156705"/>
              <a:gd name="connsiteX7" fmla="*/ 159642 w 4938286"/>
              <a:gd name="connsiteY7" fmla="*/ 1290513 h 4156705"/>
              <a:gd name="connsiteX8" fmla="*/ 986959 w 4938286"/>
              <a:gd name="connsiteY8" fmla="*/ 590018 h 4156705"/>
              <a:gd name="connsiteX9" fmla="*/ 1004891 w 493828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907797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64496"/>
              <a:gd name="connsiteY0" fmla="*/ 0 h 4156705"/>
              <a:gd name="connsiteX1" fmla="*/ 1616609 w 4964496"/>
              <a:gd name="connsiteY1" fmla="*/ 571743 h 4156705"/>
              <a:gd name="connsiteX2" fmla="*/ 4641704 w 4964496"/>
              <a:gd name="connsiteY2" fmla="*/ 881293 h 4156705"/>
              <a:gd name="connsiteX3" fmla="*/ 4723693 w 4964496"/>
              <a:gd name="connsiteY3" fmla="*/ 3409206 h 4156705"/>
              <a:gd name="connsiteX4" fmla="*/ 3575630 w 4964496"/>
              <a:gd name="connsiteY4" fmla="*/ 4131303 h 4156705"/>
              <a:gd name="connsiteX5" fmla="*/ 977861 w 4964496"/>
              <a:gd name="connsiteY5" fmla="*/ 3911529 h 4156705"/>
              <a:gd name="connsiteX6" fmla="*/ 73039 w 4964496"/>
              <a:gd name="connsiteY6" fmla="*/ 3313039 h 4156705"/>
              <a:gd name="connsiteX7" fmla="*/ 159642 w 4964496"/>
              <a:gd name="connsiteY7" fmla="*/ 1290513 h 4156705"/>
              <a:gd name="connsiteX8" fmla="*/ 986959 w 4964496"/>
              <a:gd name="connsiteY8" fmla="*/ 590018 h 4156705"/>
              <a:gd name="connsiteX9" fmla="*/ 1004891 w 4964496"/>
              <a:gd name="connsiteY9" fmla="*/ 0 h 4156705"/>
              <a:gd name="connsiteX0" fmla="*/ 1004891 w 4938200"/>
              <a:gd name="connsiteY0" fmla="*/ 0 h 4156705"/>
              <a:gd name="connsiteX1" fmla="*/ 1616609 w 4938200"/>
              <a:gd name="connsiteY1" fmla="*/ 571743 h 4156705"/>
              <a:gd name="connsiteX2" fmla="*/ 4641704 w 4938200"/>
              <a:gd name="connsiteY2" fmla="*/ 881293 h 4156705"/>
              <a:gd name="connsiteX3" fmla="*/ 4723693 w 4938200"/>
              <a:gd name="connsiteY3" fmla="*/ 3409206 h 4156705"/>
              <a:gd name="connsiteX4" fmla="*/ 3575630 w 4938200"/>
              <a:gd name="connsiteY4" fmla="*/ 4131303 h 4156705"/>
              <a:gd name="connsiteX5" fmla="*/ 977861 w 4938200"/>
              <a:gd name="connsiteY5" fmla="*/ 3911529 h 4156705"/>
              <a:gd name="connsiteX6" fmla="*/ 73039 w 4938200"/>
              <a:gd name="connsiteY6" fmla="*/ 3313039 h 4156705"/>
              <a:gd name="connsiteX7" fmla="*/ 159642 w 4938200"/>
              <a:gd name="connsiteY7" fmla="*/ 1290513 h 4156705"/>
              <a:gd name="connsiteX8" fmla="*/ 986959 w 4938200"/>
              <a:gd name="connsiteY8" fmla="*/ 590018 h 4156705"/>
              <a:gd name="connsiteX9" fmla="*/ 1004891 w 4938200"/>
              <a:gd name="connsiteY9" fmla="*/ 0 h 4156705"/>
              <a:gd name="connsiteX0" fmla="*/ 1004891 w 4931243"/>
              <a:gd name="connsiteY0" fmla="*/ 0 h 4156705"/>
              <a:gd name="connsiteX1" fmla="*/ 1616609 w 4931243"/>
              <a:gd name="connsiteY1" fmla="*/ 571743 h 4156705"/>
              <a:gd name="connsiteX2" fmla="*/ 4628452 w 4931243"/>
              <a:gd name="connsiteY2" fmla="*/ 934302 h 4156705"/>
              <a:gd name="connsiteX3" fmla="*/ 4723693 w 4931243"/>
              <a:gd name="connsiteY3" fmla="*/ 3409206 h 4156705"/>
              <a:gd name="connsiteX4" fmla="*/ 3575630 w 4931243"/>
              <a:gd name="connsiteY4" fmla="*/ 4131303 h 4156705"/>
              <a:gd name="connsiteX5" fmla="*/ 977861 w 4931243"/>
              <a:gd name="connsiteY5" fmla="*/ 3911529 h 4156705"/>
              <a:gd name="connsiteX6" fmla="*/ 73039 w 4931243"/>
              <a:gd name="connsiteY6" fmla="*/ 3313039 h 4156705"/>
              <a:gd name="connsiteX7" fmla="*/ 159642 w 4931243"/>
              <a:gd name="connsiteY7" fmla="*/ 1290513 h 4156705"/>
              <a:gd name="connsiteX8" fmla="*/ 986959 w 4931243"/>
              <a:gd name="connsiteY8" fmla="*/ 590018 h 4156705"/>
              <a:gd name="connsiteX9" fmla="*/ 1004891 w 4931243"/>
              <a:gd name="connsiteY9" fmla="*/ 0 h 4156705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04891 w 4931243"/>
              <a:gd name="connsiteY0" fmla="*/ 0 h 4175448"/>
              <a:gd name="connsiteX1" fmla="*/ 1616609 w 4931243"/>
              <a:gd name="connsiteY1" fmla="*/ 571743 h 4175448"/>
              <a:gd name="connsiteX2" fmla="*/ 4628452 w 4931243"/>
              <a:gd name="connsiteY2" fmla="*/ 934302 h 4175448"/>
              <a:gd name="connsiteX3" fmla="*/ 4723693 w 4931243"/>
              <a:gd name="connsiteY3" fmla="*/ 3409206 h 4175448"/>
              <a:gd name="connsiteX4" fmla="*/ 3575630 w 4931243"/>
              <a:gd name="connsiteY4" fmla="*/ 4131303 h 4175448"/>
              <a:gd name="connsiteX5" fmla="*/ 858591 w 4931243"/>
              <a:gd name="connsiteY5" fmla="*/ 3991042 h 4175448"/>
              <a:gd name="connsiteX6" fmla="*/ 73039 w 4931243"/>
              <a:gd name="connsiteY6" fmla="*/ 3313039 h 4175448"/>
              <a:gd name="connsiteX7" fmla="*/ 159642 w 4931243"/>
              <a:gd name="connsiteY7" fmla="*/ 1290513 h 4175448"/>
              <a:gd name="connsiteX8" fmla="*/ 986959 w 4931243"/>
              <a:gd name="connsiteY8" fmla="*/ 590018 h 4175448"/>
              <a:gd name="connsiteX9" fmla="*/ 1004891 w 4931243"/>
              <a:gd name="connsiteY9" fmla="*/ 0 h 4175448"/>
              <a:gd name="connsiteX0" fmla="*/ 1010726 w 4937078"/>
              <a:gd name="connsiteY0" fmla="*/ 0 h 4175448"/>
              <a:gd name="connsiteX1" fmla="*/ 1622444 w 4937078"/>
              <a:gd name="connsiteY1" fmla="*/ 571743 h 4175448"/>
              <a:gd name="connsiteX2" fmla="*/ 4634287 w 4937078"/>
              <a:gd name="connsiteY2" fmla="*/ 934302 h 4175448"/>
              <a:gd name="connsiteX3" fmla="*/ 4729528 w 4937078"/>
              <a:gd name="connsiteY3" fmla="*/ 3409206 h 4175448"/>
              <a:gd name="connsiteX4" fmla="*/ 3581465 w 4937078"/>
              <a:gd name="connsiteY4" fmla="*/ 4131303 h 4175448"/>
              <a:gd name="connsiteX5" fmla="*/ 864426 w 4937078"/>
              <a:gd name="connsiteY5" fmla="*/ 3991042 h 4175448"/>
              <a:gd name="connsiteX6" fmla="*/ 78874 w 4937078"/>
              <a:gd name="connsiteY6" fmla="*/ 3313039 h 4175448"/>
              <a:gd name="connsiteX7" fmla="*/ 165477 w 4937078"/>
              <a:gd name="connsiteY7" fmla="*/ 1290513 h 4175448"/>
              <a:gd name="connsiteX8" fmla="*/ 992794 w 4937078"/>
              <a:gd name="connsiteY8" fmla="*/ 590018 h 4175448"/>
              <a:gd name="connsiteX9" fmla="*/ 1010726 w 4937078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10726 w 4961247"/>
              <a:gd name="connsiteY0" fmla="*/ 0 h 4175448"/>
              <a:gd name="connsiteX1" fmla="*/ 1648693 w 4961247"/>
              <a:gd name="connsiteY1" fmla="*/ 574434 h 4175448"/>
              <a:gd name="connsiteX2" fmla="*/ 4634287 w 4961247"/>
              <a:gd name="connsiteY2" fmla="*/ 934302 h 4175448"/>
              <a:gd name="connsiteX3" fmla="*/ 4729528 w 4961247"/>
              <a:gd name="connsiteY3" fmla="*/ 3409206 h 4175448"/>
              <a:gd name="connsiteX4" fmla="*/ 3581465 w 4961247"/>
              <a:gd name="connsiteY4" fmla="*/ 4131303 h 4175448"/>
              <a:gd name="connsiteX5" fmla="*/ 864426 w 4961247"/>
              <a:gd name="connsiteY5" fmla="*/ 3991042 h 4175448"/>
              <a:gd name="connsiteX6" fmla="*/ 78874 w 4961247"/>
              <a:gd name="connsiteY6" fmla="*/ 3313039 h 4175448"/>
              <a:gd name="connsiteX7" fmla="*/ 165477 w 4961247"/>
              <a:gd name="connsiteY7" fmla="*/ 1290513 h 4175448"/>
              <a:gd name="connsiteX8" fmla="*/ 992794 w 4961247"/>
              <a:gd name="connsiteY8" fmla="*/ 590018 h 4175448"/>
              <a:gd name="connsiteX9" fmla="*/ 1010726 w 4961247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75448"/>
              <a:gd name="connsiteX1" fmla="*/ 1646266 w 4958820"/>
              <a:gd name="connsiteY1" fmla="*/ 574434 h 4175448"/>
              <a:gd name="connsiteX2" fmla="*/ 4631860 w 4958820"/>
              <a:gd name="connsiteY2" fmla="*/ 934302 h 4175448"/>
              <a:gd name="connsiteX3" fmla="*/ 4727101 w 4958820"/>
              <a:gd name="connsiteY3" fmla="*/ 3409206 h 4175448"/>
              <a:gd name="connsiteX4" fmla="*/ 3579038 w 4958820"/>
              <a:gd name="connsiteY4" fmla="*/ 4131303 h 4175448"/>
              <a:gd name="connsiteX5" fmla="*/ 861999 w 4958820"/>
              <a:gd name="connsiteY5" fmla="*/ 3991042 h 4175448"/>
              <a:gd name="connsiteX6" fmla="*/ 76447 w 4958820"/>
              <a:gd name="connsiteY6" fmla="*/ 3313039 h 4175448"/>
              <a:gd name="connsiteX7" fmla="*/ 163050 w 4958820"/>
              <a:gd name="connsiteY7" fmla="*/ 1290513 h 4175448"/>
              <a:gd name="connsiteX8" fmla="*/ 990367 w 4958820"/>
              <a:gd name="connsiteY8" fmla="*/ 590018 h 4175448"/>
              <a:gd name="connsiteX9" fmla="*/ 1008299 w 4958820"/>
              <a:gd name="connsiteY9" fmla="*/ 0 h 4175448"/>
              <a:gd name="connsiteX0" fmla="*/ 1008299 w 4958820"/>
              <a:gd name="connsiteY0" fmla="*/ 0 h 4165242"/>
              <a:gd name="connsiteX1" fmla="*/ 1646266 w 4958820"/>
              <a:gd name="connsiteY1" fmla="*/ 574434 h 4165242"/>
              <a:gd name="connsiteX2" fmla="*/ 4631860 w 4958820"/>
              <a:gd name="connsiteY2" fmla="*/ 934302 h 4165242"/>
              <a:gd name="connsiteX3" fmla="*/ 4727101 w 4958820"/>
              <a:gd name="connsiteY3" fmla="*/ 3409206 h 4165242"/>
              <a:gd name="connsiteX4" fmla="*/ 3579038 w 4958820"/>
              <a:gd name="connsiteY4" fmla="*/ 4131303 h 4165242"/>
              <a:gd name="connsiteX5" fmla="*/ 964723 w 4958820"/>
              <a:gd name="connsiteY5" fmla="*/ 3953024 h 4165242"/>
              <a:gd name="connsiteX6" fmla="*/ 76447 w 4958820"/>
              <a:gd name="connsiteY6" fmla="*/ 3313039 h 4165242"/>
              <a:gd name="connsiteX7" fmla="*/ 163050 w 4958820"/>
              <a:gd name="connsiteY7" fmla="*/ 1290513 h 4165242"/>
              <a:gd name="connsiteX8" fmla="*/ 990367 w 4958820"/>
              <a:gd name="connsiteY8" fmla="*/ 590018 h 4165242"/>
              <a:gd name="connsiteX9" fmla="*/ 1008299 w 4958820"/>
              <a:gd name="connsiteY9" fmla="*/ 0 h 4165242"/>
              <a:gd name="connsiteX0" fmla="*/ 879400 w 4829921"/>
              <a:gd name="connsiteY0" fmla="*/ 0 h 4165244"/>
              <a:gd name="connsiteX1" fmla="*/ 1517367 w 4829921"/>
              <a:gd name="connsiteY1" fmla="*/ 574434 h 4165244"/>
              <a:gd name="connsiteX2" fmla="*/ 4502961 w 4829921"/>
              <a:gd name="connsiteY2" fmla="*/ 934302 h 4165244"/>
              <a:gd name="connsiteX3" fmla="*/ 4598202 w 4829921"/>
              <a:gd name="connsiteY3" fmla="*/ 3409206 h 4165244"/>
              <a:gd name="connsiteX4" fmla="*/ 3450139 w 4829921"/>
              <a:gd name="connsiteY4" fmla="*/ 4131303 h 4165244"/>
              <a:gd name="connsiteX5" fmla="*/ 835824 w 4829921"/>
              <a:gd name="connsiteY5" fmla="*/ 3953024 h 4165244"/>
              <a:gd name="connsiteX6" fmla="*/ 388743 w 4829921"/>
              <a:gd name="connsiteY6" fmla="*/ 3217428 h 4165244"/>
              <a:gd name="connsiteX7" fmla="*/ 34151 w 4829921"/>
              <a:gd name="connsiteY7" fmla="*/ 1290513 h 4165244"/>
              <a:gd name="connsiteX8" fmla="*/ 861468 w 4829921"/>
              <a:gd name="connsiteY8" fmla="*/ 590018 h 4165244"/>
              <a:gd name="connsiteX9" fmla="*/ 879400 w 4829921"/>
              <a:gd name="connsiteY9" fmla="*/ 0 h 4165244"/>
              <a:gd name="connsiteX0" fmla="*/ 879400 w 4829921"/>
              <a:gd name="connsiteY0" fmla="*/ 0 h 4138288"/>
              <a:gd name="connsiteX1" fmla="*/ 1517367 w 4829921"/>
              <a:gd name="connsiteY1" fmla="*/ 574434 h 4138288"/>
              <a:gd name="connsiteX2" fmla="*/ 4502961 w 4829921"/>
              <a:gd name="connsiteY2" fmla="*/ 934302 h 4138288"/>
              <a:gd name="connsiteX3" fmla="*/ 4598202 w 4829921"/>
              <a:gd name="connsiteY3" fmla="*/ 3409206 h 4138288"/>
              <a:gd name="connsiteX4" fmla="*/ 3450139 w 4829921"/>
              <a:gd name="connsiteY4" fmla="*/ 4131303 h 4138288"/>
              <a:gd name="connsiteX5" fmla="*/ 982153 w 4829921"/>
              <a:gd name="connsiteY5" fmla="*/ 3738143 h 4138288"/>
              <a:gd name="connsiteX6" fmla="*/ 388743 w 4829921"/>
              <a:gd name="connsiteY6" fmla="*/ 3217428 h 4138288"/>
              <a:gd name="connsiteX7" fmla="*/ 34151 w 4829921"/>
              <a:gd name="connsiteY7" fmla="*/ 1290513 h 4138288"/>
              <a:gd name="connsiteX8" fmla="*/ 861468 w 4829921"/>
              <a:gd name="connsiteY8" fmla="*/ 590018 h 4138288"/>
              <a:gd name="connsiteX9" fmla="*/ 879400 w 4829921"/>
              <a:gd name="connsiteY9" fmla="*/ 0 h 4138288"/>
              <a:gd name="connsiteX0" fmla="*/ 797965 w 4748486"/>
              <a:gd name="connsiteY0" fmla="*/ 0 h 4138290"/>
              <a:gd name="connsiteX1" fmla="*/ 1435932 w 4748486"/>
              <a:gd name="connsiteY1" fmla="*/ 574434 h 4138290"/>
              <a:gd name="connsiteX2" fmla="*/ 4421526 w 4748486"/>
              <a:gd name="connsiteY2" fmla="*/ 934302 h 4138290"/>
              <a:gd name="connsiteX3" fmla="*/ 4516767 w 4748486"/>
              <a:gd name="connsiteY3" fmla="*/ 3409206 h 4138290"/>
              <a:gd name="connsiteX4" fmla="*/ 3368704 w 4748486"/>
              <a:gd name="connsiteY4" fmla="*/ 4131303 h 4138290"/>
              <a:gd name="connsiteX5" fmla="*/ 900718 w 4748486"/>
              <a:gd name="connsiteY5" fmla="*/ 3738143 h 4138290"/>
              <a:gd name="connsiteX6" fmla="*/ 307308 w 4748486"/>
              <a:gd name="connsiteY6" fmla="*/ 3217428 h 4138290"/>
              <a:gd name="connsiteX7" fmla="*/ 42133 w 4748486"/>
              <a:gd name="connsiteY7" fmla="*/ 1485818 h 4138290"/>
              <a:gd name="connsiteX8" fmla="*/ 780033 w 4748486"/>
              <a:gd name="connsiteY8" fmla="*/ 590018 h 4138290"/>
              <a:gd name="connsiteX9" fmla="*/ 797965 w 4748486"/>
              <a:gd name="connsiteY9" fmla="*/ 0 h 4138290"/>
              <a:gd name="connsiteX0" fmla="*/ 816235 w 4766756"/>
              <a:gd name="connsiteY0" fmla="*/ 0 h 4138288"/>
              <a:gd name="connsiteX1" fmla="*/ 1454202 w 4766756"/>
              <a:gd name="connsiteY1" fmla="*/ 574434 h 4138288"/>
              <a:gd name="connsiteX2" fmla="*/ 4439796 w 4766756"/>
              <a:gd name="connsiteY2" fmla="*/ 934302 h 4138288"/>
              <a:gd name="connsiteX3" fmla="*/ 4535037 w 4766756"/>
              <a:gd name="connsiteY3" fmla="*/ 3409206 h 4138288"/>
              <a:gd name="connsiteX4" fmla="*/ 3386974 w 4766756"/>
              <a:gd name="connsiteY4" fmla="*/ 4131303 h 4138288"/>
              <a:gd name="connsiteX5" fmla="*/ 918988 w 4766756"/>
              <a:gd name="connsiteY5" fmla="*/ 3738143 h 4138288"/>
              <a:gd name="connsiteX6" fmla="*/ 205861 w 4766756"/>
              <a:gd name="connsiteY6" fmla="*/ 2965662 h 4138288"/>
              <a:gd name="connsiteX7" fmla="*/ 60403 w 4766756"/>
              <a:gd name="connsiteY7" fmla="*/ 1485818 h 4138288"/>
              <a:gd name="connsiteX8" fmla="*/ 798303 w 4766756"/>
              <a:gd name="connsiteY8" fmla="*/ 590018 h 4138288"/>
              <a:gd name="connsiteX9" fmla="*/ 816235 w 4766756"/>
              <a:gd name="connsiteY9" fmla="*/ 0 h 4138288"/>
              <a:gd name="connsiteX0" fmla="*/ 816235 w 4622539"/>
              <a:gd name="connsiteY0" fmla="*/ 0 h 4138290"/>
              <a:gd name="connsiteX1" fmla="*/ 1454202 w 4622539"/>
              <a:gd name="connsiteY1" fmla="*/ 574434 h 4138290"/>
              <a:gd name="connsiteX2" fmla="*/ 4015228 w 4622539"/>
              <a:gd name="connsiteY2" fmla="*/ 1032218 h 4138290"/>
              <a:gd name="connsiteX3" fmla="*/ 4535037 w 4622539"/>
              <a:gd name="connsiteY3" fmla="*/ 3409206 h 4138290"/>
              <a:gd name="connsiteX4" fmla="*/ 3386974 w 4622539"/>
              <a:gd name="connsiteY4" fmla="*/ 4131303 h 4138290"/>
              <a:gd name="connsiteX5" fmla="*/ 918988 w 4622539"/>
              <a:gd name="connsiteY5" fmla="*/ 3738143 h 4138290"/>
              <a:gd name="connsiteX6" fmla="*/ 205861 w 4622539"/>
              <a:gd name="connsiteY6" fmla="*/ 2965662 h 4138290"/>
              <a:gd name="connsiteX7" fmla="*/ 60403 w 4622539"/>
              <a:gd name="connsiteY7" fmla="*/ 1485818 h 4138290"/>
              <a:gd name="connsiteX8" fmla="*/ 798303 w 4622539"/>
              <a:gd name="connsiteY8" fmla="*/ 590018 h 4138290"/>
              <a:gd name="connsiteX9" fmla="*/ 816235 w 4622539"/>
              <a:gd name="connsiteY9" fmla="*/ 0 h 4138290"/>
              <a:gd name="connsiteX0" fmla="*/ 816235 w 4622539"/>
              <a:gd name="connsiteY0" fmla="*/ 0 h 4132081"/>
              <a:gd name="connsiteX1" fmla="*/ 1454202 w 4622539"/>
              <a:gd name="connsiteY1" fmla="*/ 574434 h 4132081"/>
              <a:gd name="connsiteX2" fmla="*/ 4015228 w 4622539"/>
              <a:gd name="connsiteY2" fmla="*/ 1032218 h 4132081"/>
              <a:gd name="connsiteX3" fmla="*/ 4535037 w 4622539"/>
              <a:gd name="connsiteY3" fmla="*/ 3409206 h 4132081"/>
              <a:gd name="connsiteX4" fmla="*/ 3152706 w 4622539"/>
              <a:gd name="connsiteY4" fmla="*/ 4124957 h 4132081"/>
              <a:gd name="connsiteX5" fmla="*/ 918988 w 4622539"/>
              <a:gd name="connsiteY5" fmla="*/ 3738143 h 4132081"/>
              <a:gd name="connsiteX6" fmla="*/ 205861 w 4622539"/>
              <a:gd name="connsiteY6" fmla="*/ 2965662 h 4132081"/>
              <a:gd name="connsiteX7" fmla="*/ 60403 w 4622539"/>
              <a:gd name="connsiteY7" fmla="*/ 1485818 h 4132081"/>
              <a:gd name="connsiteX8" fmla="*/ 798303 w 4622539"/>
              <a:gd name="connsiteY8" fmla="*/ 590018 h 4132081"/>
              <a:gd name="connsiteX9" fmla="*/ 816235 w 4622539"/>
              <a:gd name="connsiteY9" fmla="*/ 0 h 4132081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798303 w 4372994"/>
              <a:gd name="connsiteY8" fmla="*/ 59001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6235 w 4372994"/>
              <a:gd name="connsiteY0" fmla="*/ 0 h 4138222"/>
              <a:gd name="connsiteX1" fmla="*/ 1454202 w 4372994"/>
              <a:gd name="connsiteY1" fmla="*/ 574434 h 4138222"/>
              <a:gd name="connsiteX2" fmla="*/ 4015228 w 4372994"/>
              <a:gd name="connsiteY2" fmla="*/ 1032218 h 4138222"/>
              <a:gd name="connsiteX3" fmla="*/ 4208394 w 4372994"/>
              <a:gd name="connsiteY3" fmla="*/ 3259401 h 4138222"/>
              <a:gd name="connsiteX4" fmla="*/ 3152706 w 4372994"/>
              <a:gd name="connsiteY4" fmla="*/ 4124957 h 4138222"/>
              <a:gd name="connsiteX5" fmla="*/ 918988 w 4372994"/>
              <a:gd name="connsiteY5" fmla="*/ 3738143 h 4138222"/>
              <a:gd name="connsiteX6" fmla="*/ 205861 w 4372994"/>
              <a:gd name="connsiteY6" fmla="*/ 2965662 h 4138222"/>
              <a:gd name="connsiteX7" fmla="*/ 60403 w 4372994"/>
              <a:gd name="connsiteY7" fmla="*/ 1485818 h 4138222"/>
              <a:gd name="connsiteX8" fmla="*/ 898165 w 4372994"/>
              <a:gd name="connsiteY8" fmla="*/ 606258 h 4138222"/>
              <a:gd name="connsiteX9" fmla="*/ 816235 w 4372994"/>
              <a:gd name="connsiteY9" fmla="*/ 0 h 4138222"/>
              <a:gd name="connsiteX0" fmla="*/ 816235 w 4372994"/>
              <a:gd name="connsiteY0" fmla="*/ 0 h 4138224"/>
              <a:gd name="connsiteX1" fmla="*/ 1454202 w 4372994"/>
              <a:gd name="connsiteY1" fmla="*/ 574434 h 4138224"/>
              <a:gd name="connsiteX2" fmla="*/ 4015228 w 4372994"/>
              <a:gd name="connsiteY2" fmla="*/ 1032218 h 4138224"/>
              <a:gd name="connsiteX3" fmla="*/ 4208394 w 4372994"/>
              <a:gd name="connsiteY3" fmla="*/ 3259401 h 4138224"/>
              <a:gd name="connsiteX4" fmla="*/ 3152706 w 4372994"/>
              <a:gd name="connsiteY4" fmla="*/ 4124957 h 4138224"/>
              <a:gd name="connsiteX5" fmla="*/ 918988 w 4372994"/>
              <a:gd name="connsiteY5" fmla="*/ 3738143 h 4138224"/>
              <a:gd name="connsiteX6" fmla="*/ 205861 w 4372994"/>
              <a:gd name="connsiteY6" fmla="*/ 2965662 h 4138224"/>
              <a:gd name="connsiteX7" fmla="*/ 60403 w 4372994"/>
              <a:gd name="connsiteY7" fmla="*/ 1485818 h 4138224"/>
              <a:gd name="connsiteX8" fmla="*/ 898165 w 4372994"/>
              <a:gd name="connsiteY8" fmla="*/ 606258 h 4138224"/>
              <a:gd name="connsiteX9" fmla="*/ 816235 w 4372994"/>
              <a:gd name="connsiteY9" fmla="*/ 0 h 4138224"/>
              <a:gd name="connsiteX0" fmla="*/ 810336 w 4367095"/>
              <a:gd name="connsiteY0" fmla="*/ 0 h 4138222"/>
              <a:gd name="connsiteX1" fmla="*/ 1448303 w 4367095"/>
              <a:gd name="connsiteY1" fmla="*/ 574434 h 4138222"/>
              <a:gd name="connsiteX2" fmla="*/ 4009329 w 4367095"/>
              <a:gd name="connsiteY2" fmla="*/ 1032218 h 4138222"/>
              <a:gd name="connsiteX3" fmla="*/ 4202495 w 4367095"/>
              <a:gd name="connsiteY3" fmla="*/ 3259401 h 4138222"/>
              <a:gd name="connsiteX4" fmla="*/ 3146807 w 4367095"/>
              <a:gd name="connsiteY4" fmla="*/ 4124957 h 4138222"/>
              <a:gd name="connsiteX5" fmla="*/ 913089 w 4367095"/>
              <a:gd name="connsiteY5" fmla="*/ 3738143 h 4138222"/>
              <a:gd name="connsiteX6" fmla="*/ 199962 w 4367095"/>
              <a:gd name="connsiteY6" fmla="*/ 2965662 h 4138222"/>
              <a:gd name="connsiteX7" fmla="*/ 54504 w 4367095"/>
              <a:gd name="connsiteY7" fmla="*/ 1485818 h 4138222"/>
              <a:gd name="connsiteX8" fmla="*/ 892266 w 4367095"/>
              <a:gd name="connsiteY8" fmla="*/ 606258 h 4138222"/>
              <a:gd name="connsiteX9" fmla="*/ 810336 w 4367095"/>
              <a:gd name="connsiteY9" fmla="*/ 0 h 4138222"/>
              <a:gd name="connsiteX0" fmla="*/ 814639 w 4371398"/>
              <a:gd name="connsiteY0" fmla="*/ 0 h 4138224"/>
              <a:gd name="connsiteX1" fmla="*/ 1452606 w 4371398"/>
              <a:gd name="connsiteY1" fmla="*/ 574434 h 4138224"/>
              <a:gd name="connsiteX2" fmla="*/ 4013632 w 4371398"/>
              <a:gd name="connsiteY2" fmla="*/ 1032218 h 4138224"/>
              <a:gd name="connsiteX3" fmla="*/ 4206798 w 4371398"/>
              <a:gd name="connsiteY3" fmla="*/ 3259401 h 4138224"/>
              <a:gd name="connsiteX4" fmla="*/ 3151110 w 4371398"/>
              <a:gd name="connsiteY4" fmla="*/ 4124957 h 4138224"/>
              <a:gd name="connsiteX5" fmla="*/ 917392 w 4371398"/>
              <a:gd name="connsiteY5" fmla="*/ 3738143 h 4138224"/>
              <a:gd name="connsiteX6" fmla="*/ 184820 w 4371398"/>
              <a:gd name="connsiteY6" fmla="*/ 2971263 h 4138224"/>
              <a:gd name="connsiteX7" fmla="*/ 58807 w 4371398"/>
              <a:gd name="connsiteY7" fmla="*/ 1485818 h 4138224"/>
              <a:gd name="connsiteX8" fmla="*/ 896569 w 4371398"/>
              <a:gd name="connsiteY8" fmla="*/ 606258 h 4138224"/>
              <a:gd name="connsiteX9" fmla="*/ 814639 w 4371398"/>
              <a:gd name="connsiteY9" fmla="*/ 0 h 4138224"/>
              <a:gd name="connsiteX0" fmla="*/ 824982 w 4381741"/>
              <a:gd name="connsiteY0" fmla="*/ 0 h 4138222"/>
              <a:gd name="connsiteX1" fmla="*/ 1462949 w 4381741"/>
              <a:gd name="connsiteY1" fmla="*/ 574434 h 4138222"/>
              <a:gd name="connsiteX2" fmla="*/ 4023975 w 4381741"/>
              <a:gd name="connsiteY2" fmla="*/ 1032218 h 4138222"/>
              <a:gd name="connsiteX3" fmla="*/ 4217141 w 4381741"/>
              <a:gd name="connsiteY3" fmla="*/ 3259401 h 4138222"/>
              <a:gd name="connsiteX4" fmla="*/ 3161453 w 4381741"/>
              <a:gd name="connsiteY4" fmla="*/ 4124957 h 4138222"/>
              <a:gd name="connsiteX5" fmla="*/ 927735 w 4381741"/>
              <a:gd name="connsiteY5" fmla="*/ 3738143 h 4138222"/>
              <a:gd name="connsiteX6" fmla="*/ 195163 w 4381741"/>
              <a:gd name="connsiteY6" fmla="*/ 2971263 h 4138222"/>
              <a:gd name="connsiteX7" fmla="*/ 69150 w 4381741"/>
              <a:gd name="connsiteY7" fmla="*/ 1485818 h 4138222"/>
              <a:gd name="connsiteX8" fmla="*/ 906912 w 4381741"/>
              <a:gd name="connsiteY8" fmla="*/ 606258 h 4138222"/>
              <a:gd name="connsiteX9" fmla="*/ 824982 w 4381741"/>
              <a:gd name="connsiteY9" fmla="*/ 0 h 4138222"/>
              <a:gd name="connsiteX0" fmla="*/ 824982 w 4385632"/>
              <a:gd name="connsiteY0" fmla="*/ 0 h 4138224"/>
              <a:gd name="connsiteX1" fmla="*/ 1462949 w 4385632"/>
              <a:gd name="connsiteY1" fmla="*/ 574434 h 4138224"/>
              <a:gd name="connsiteX2" fmla="*/ 4023975 w 4385632"/>
              <a:gd name="connsiteY2" fmla="*/ 1032218 h 4138224"/>
              <a:gd name="connsiteX3" fmla="*/ 4217141 w 4385632"/>
              <a:gd name="connsiteY3" fmla="*/ 3259401 h 4138224"/>
              <a:gd name="connsiteX4" fmla="*/ 3161453 w 4385632"/>
              <a:gd name="connsiteY4" fmla="*/ 4124957 h 4138224"/>
              <a:gd name="connsiteX5" fmla="*/ 927735 w 4385632"/>
              <a:gd name="connsiteY5" fmla="*/ 3738143 h 4138224"/>
              <a:gd name="connsiteX6" fmla="*/ 195163 w 4385632"/>
              <a:gd name="connsiteY6" fmla="*/ 2971263 h 4138224"/>
              <a:gd name="connsiteX7" fmla="*/ 69150 w 4385632"/>
              <a:gd name="connsiteY7" fmla="*/ 1485818 h 4138224"/>
              <a:gd name="connsiteX8" fmla="*/ 906912 w 4385632"/>
              <a:gd name="connsiteY8" fmla="*/ 606258 h 4138224"/>
              <a:gd name="connsiteX9" fmla="*/ 824982 w 4385632"/>
              <a:gd name="connsiteY9" fmla="*/ 0 h 4138224"/>
              <a:gd name="connsiteX0" fmla="*/ 832223 w 4392873"/>
              <a:gd name="connsiteY0" fmla="*/ 0 h 4138222"/>
              <a:gd name="connsiteX1" fmla="*/ 1470190 w 4392873"/>
              <a:gd name="connsiteY1" fmla="*/ 574434 h 4138222"/>
              <a:gd name="connsiteX2" fmla="*/ 4031216 w 4392873"/>
              <a:gd name="connsiteY2" fmla="*/ 1032218 h 4138222"/>
              <a:gd name="connsiteX3" fmla="*/ 4224382 w 4392873"/>
              <a:gd name="connsiteY3" fmla="*/ 3259401 h 4138222"/>
              <a:gd name="connsiteX4" fmla="*/ 3168694 w 4392873"/>
              <a:gd name="connsiteY4" fmla="*/ 4124957 h 4138222"/>
              <a:gd name="connsiteX5" fmla="*/ 934976 w 4392873"/>
              <a:gd name="connsiteY5" fmla="*/ 3738143 h 4138222"/>
              <a:gd name="connsiteX6" fmla="*/ 179579 w 4392873"/>
              <a:gd name="connsiteY6" fmla="*/ 3046439 h 4138222"/>
              <a:gd name="connsiteX7" fmla="*/ 76391 w 4392873"/>
              <a:gd name="connsiteY7" fmla="*/ 1485818 h 4138222"/>
              <a:gd name="connsiteX8" fmla="*/ 914153 w 4392873"/>
              <a:gd name="connsiteY8" fmla="*/ 606258 h 4138222"/>
              <a:gd name="connsiteX9" fmla="*/ 832223 w 4392873"/>
              <a:gd name="connsiteY9" fmla="*/ 0 h 4138222"/>
              <a:gd name="connsiteX0" fmla="*/ 823971 w 4384621"/>
              <a:gd name="connsiteY0" fmla="*/ 0 h 4138224"/>
              <a:gd name="connsiteX1" fmla="*/ 1461938 w 4384621"/>
              <a:gd name="connsiteY1" fmla="*/ 574434 h 4138224"/>
              <a:gd name="connsiteX2" fmla="*/ 4022964 w 4384621"/>
              <a:gd name="connsiteY2" fmla="*/ 1032218 h 4138224"/>
              <a:gd name="connsiteX3" fmla="*/ 4216130 w 4384621"/>
              <a:gd name="connsiteY3" fmla="*/ 3259401 h 4138224"/>
              <a:gd name="connsiteX4" fmla="*/ 3160442 w 4384621"/>
              <a:gd name="connsiteY4" fmla="*/ 4124957 h 4138224"/>
              <a:gd name="connsiteX5" fmla="*/ 926724 w 4384621"/>
              <a:gd name="connsiteY5" fmla="*/ 3738143 h 4138224"/>
              <a:gd name="connsiteX6" fmla="*/ 171327 w 4384621"/>
              <a:gd name="connsiteY6" fmla="*/ 3046439 h 4138224"/>
              <a:gd name="connsiteX7" fmla="*/ 68139 w 4384621"/>
              <a:gd name="connsiteY7" fmla="*/ 1485818 h 4138224"/>
              <a:gd name="connsiteX8" fmla="*/ 905901 w 4384621"/>
              <a:gd name="connsiteY8" fmla="*/ 606258 h 4138224"/>
              <a:gd name="connsiteX9" fmla="*/ 823971 w 4384621"/>
              <a:gd name="connsiteY9" fmla="*/ 0 h 4138224"/>
              <a:gd name="connsiteX0" fmla="*/ 806189 w 4366839"/>
              <a:gd name="connsiteY0" fmla="*/ 0 h 4138222"/>
              <a:gd name="connsiteX1" fmla="*/ 1444156 w 4366839"/>
              <a:gd name="connsiteY1" fmla="*/ 574434 h 4138222"/>
              <a:gd name="connsiteX2" fmla="*/ 4005182 w 4366839"/>
              <a:gd name="connsiteY2" fmla="*/ 1032218 h 4138222"/>
              <a:gd name="connsiteX3" fmla="*/ 4198348 w 4366839"/>
              <a:gd name="connsiteY3" fmla="*/ 3259401 h 4138222"/>
              <a:gd name="connsiteX4" fmla="*/ 3142660 w 4366839"/>
              <a:gd name="connsiteY4" fmla="*/ 4124957 h 4138222"/>
              <a:gd name="connsiteX5" fmla="*/ 908942 w 4366839"/>
              <a:gd name="connsiteY5" fmla="*/ 3738143 h 4138222"/>
              <a:gd name="connsiteX6" fmla="*/ 153545 w 4366839"/>
              <a:gd name="connsiteY6" fmla="*/ 3046439 h 4138222"/>
              <a:gd name="connsiteX7" fmla="*/ 50357 w 4366839"/>
              <a:gd name="connsiteY7" fmla="*/ 1485818 h 4138222"/>
              <a:gd name="connsiteX8" fmla="*/ 888119 w 4366839"/>
              <a:gd name="connsiteY8" fmla="*/ 606258 h 4138222"/>
              <a:gd name="connsiteX9" fmla="*/ 806189 w 4366839"/>
              <a:gd name="connsiteY9" fmla="*/ 0 h 4138222"/>
              <a:gd name="connsiteX0" fmla="*/ 806189 w 4366839"/>
              <a:gd name="connsiteY0" fmla="*/ 0 h 4138224"/>
              <a:gd name="connsiteX1" fmla="*/ 1444156 w 4366839"/>
              <a:gd name="connsiteY1" fmla="*/ 574434 h 4138224"/>
              <a:gd name="connsiteX2" fmla="*/ 4005182 w 4366839"/>
              <a:gd name="connsiteY2" fmla="*/ 1032218 h 4138224"/>
              <a:gd name="connsiteX3" fmla="*/ 4198348 w 4366839"/>
              <a:gd name="connsiteY3" fmla="*/ 3259401 h 4138224"/>
              <a:gd name="connsiteX4" fmla="*/ 3142660 w 4366839"/>
              <a:gd name="connsiteY4" fmla="*/ 4124957 h 4138224"/>
              <a:gd name="connsiteX5" fmla="*/ 908942 w 4366839"/>
              <a:gd name="connsiteY5" fmla="*/ 3738143 h 4138224"/>
              <a:gd name="connsiteX6" fmla="*/ 153545 w 4366839"/>
              <a:gd name="connsiteY6" fmla="*/ 3046439 h 4138224"/>
              <a:gd name="connsiteX7" fmla="*/ 50357 w 4366839"/>
              <a:gd name="connsiteY7" fmla="*/ 1485818 h 4138224"/>
              <a:gd name="connsiteX8" fmla="*/ 888119 w 4366839"/>
              <a:gd name="connsiteY8" fmla="*/ 606258 h 4138224"/>
              <a:gd name="connsiteX9" fmla="*/ 806189 w 4366839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104082 w 4317376"/>
              <a:gd name="connsiteY6" fmla="*/ 3046439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224"/>
              <a:gd name="connsiteX1" fmla="*/ 1394693 w 4317376"/>
              <a:gd name="connsiteY1" fmla="*/ 574434 h 4138224"/>
              <a:gd name="connsiteX2" fmla="*/ 3955719 w 4317376"/>
              <a:gd name="connsiteY2" fmla="*/ 1032218 h 4138224"/>
              <a:gd name="connsiteX3" fmla="*/ 4148885 w 4317376"/>
              <a:gd name="connsiteY3" fmla="*/ 3259401 h 4138224"/>
              <a:gd name="connsiteX4" fmla="*/ 3093197 w 4317376"/>
              <a:gd name="connsiteY4" fmla="*/ 4124957 h 4138224"/>
              <a:gd name="connsiteX5" fmla="*/ 859479 w 4317376"/>
              <a:gd name="connsiteY5" fmla="*/ 3738143 h 4138224"/>
              <a:gd name="connsiteX6" fmla="*/ 219159 w 4317376"/>
              <a:gd name="connsiteY6" fmla="*/ 3144044 h 4138224"/>
              <a:gd name="connsiteX7" fmla="*/ 894 w 4317376"/>
              <a:gd name="connsiteY7" fmla="*/ 1485818 h 4138224"/>
              <a:gd name="connsiteX8" fmla="*/ 838656 w 4317376"/>
              <a:gd name="connsiteY8" fmla="*/ 606258 h 4138224"/>
              <a:gd name="connsiteX9" fmla="*/ 756726 w 4317376"/>
              <a:gd name="connsiteY9" fmla="*/ 0 h 4138224"/>
              <a:gd name="connsiteX0" fmla="*/ 756726 w 4317376"/>
              <a:gd name="connsiteY0" fmla="*/ 0 h 4138222"/>
              <a:gd name="connsiteX1" fmla="*/ 1394693 w 4317376"/>
              <a:gd name="connsiteY1" fmla="*/ 574434 h 4138222"/>
              <a:gd name="connsiteX2" fmla="*/ 3955719 w 4317376"/>
              <a:gd name="connsiteY2" fmla="*/ 1032218 h 4138222"/>
              <a:gd name="connsiteX3" fmla="*/ 4148885 w 4317376"/>
              <a:gd name="connsiteY3" fmla="*/ 3259401 h 4138222"/>
              <a:gd name="connsiteX4" fmla="*/ 3093197 w 4317376"/>
              <a:gd name="connsiteY4" fmla="*/ 4124957 h 4138222"/>
              <a:gd name="connsiteX5" fmla="*/ 859479 w 4317376"/>
              <a:gd name="connsiteY5" fmla="*/ 3738143 h 4138222"/>
              <a:gd name="connsiteX6" fmla="*/ 232580 w 4317376"/>
              <a:gd name="connsiteY6" fmla="*/ 3163758 h 4138222"/>
              <a:gd name="connsiteX7" fmla="*/ 894 w 4317376"/>
              <a:gd name="connsiteY7" fmla="*/ 1485818 h 4138222"/>
              <a:gd name="connsiteX8" fmla="*/ 838656 w 4317376"/>
              <a:gd name="connsiteY8" fmla="*/ 606258 h 4138222"/>
              <a:gd name="connsiteX9" fmla="*/ 756726 w 4317376"/>
              <a:gd name="connsiteY9" fmla="*/ 0 h 4138222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56726 w 4317376"/>
              <a:gd name="connsiteY0" fmla="*/ 0 h 4138731"/>
              <a:gd name="connsiteX1" fmla="*/ 1394693 w 4317376"/>
              <a:gd name="connsiteY1" fmla="*/ 574434 h 4138731"/>
              <a:gd name="connsiteX2" fmla="*/ 3955719 w 4317376"/>
              <a:gd name="connsiteY2" fmla="*/ 1032218 h 4138731"/>
              <a:gd name="connsiteX3" fmla="*/ 4148885 w 4317376"/>
              <a:gd name="connsiteY3" fmla="*/ 3259401 h 4138731"/>
              <a:gd name="connsiteX4" fmla="*/ 3093197 w 4317376"/>
              <a:gd name="connsiteY4" fmla="*/ 4124957 h 4138731"/>
              <a:gd name="connsiteX5" fmla="*/ 897522 w 4317376"/>
              <a:gd name="connsiteY5" fmla="*/ 3744330 h 4138731"/>
              <a:gd name="connsiteX6" fmla="*/ 232580 w 4317376"/>
              <a:gd name="connsiteY6" fmla="*/ 3163758 h 4138731"/>
              <a:gd name="connsiteX7" fmla="*/ 894 w 4317376"/>
              <a:gd name="connsiteY7" fmla="*/ 1485818 h 4138731"/>
              <a:gd name="connsiteX8" fmla="*/ 838656 w 4317376"/>
              <a:gd name="connsiteY8" fmla="*/ 606258 h 4138731"/>
              <a:gd name="connsiteX9" fmla="*/ 756726 w 4317376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583 w 4324233"/>
              <a:gd name="connsiteY0" fmla="*/ 0 h 4138731"/>
              <a:gd name="connsiteX1" fmla="*/ 1401550 w 4324233"/>
              <a:gd name="connsiteY1" fmla="*/ 574434 h 4138731"/>
              <a:gd name="connsiteX2" fmla="*/ 3962576 w 4324233"/>
              <a:gd name="connsiteY2" fmla="*/ 1032218 h 4138731"/>
              <a:gd name="connsiteX3" fmla="*/ 4155742 w 4324233"/>
              <a:gd name="connsiteY3" fmla="*/ 3259401 h 4138731"/>
              <a:gd name="connsiteX4" fmla="*/ 3100054 w 4324233"/>
              <a:gd name="connsiteY4" fmla="*/ 4124957 h 4138731"/>
              <a:gd name="connsiteX5" fmla="*/ 904379 w 4324233"/>
              <a:gd name="connsiteY5" fmla="*/ 3744330 h 4138731"/>
              <a:gd name="connsiteX6" fmla="*/ 239437 w 4324233"/>
              <a:gd name="connsiteY6" fmla="*/ 3163758 h 4138731"/>
              <a:gd name="connsiteX7" fmla="*/ 881 w 4324233"/>
              <a:gd name="connsiteY7" fmla="*/ 1528534 h 4138731"/>
              <a:gd name="connsiteX8" fmla="*/ 845513 w 4324233"/>
              <a:gd name="connsiteY8" fmla="*/ 606258 h 4138731"/>
              <a:gd name="connsiteX9" fmla="*/ 763583 w 4324233"/>
              <a:gd name="connsiteY9" fmla="*/ 0 h 4138731"/>
              <a:gd name="connsiteX0" fmla="*/ 763706 w 4324356"/>
              <a:gd name="connsiteY0" fmla="*/ 0 h 4138731"/>
              <a:gd name="connsiteX1" fmla="*/ 1401673 w 4324356"/>
              <a:gd name="connsiteY1" fmla="*/ 574434 h 4138731"/>
              <a:gd name="connsiteX2" fmla="*/ 3962699 w 4324356"/>
              <a:gd name="connsiteY2" fmla="*/ 1032218 h 4138731"/>
              <a:gd name="connsiteX3" fmla="*/ 4155865 w 4324356"/>
              <a:gd name="connsiteY3" fmla="*/ 3259401 h 4138731"/>
              <a:gd name="connsiteX4" fmla="*/ 3100177 w 4324356"/>
              <a:gd name="connsiteY4" fmla="*/ 4124957 h 4138731"/>
              <a:gd name="connsiteX5" fmla="*/ 904502 w 4324356"/>
              <a:gd name="connsiteY5" fmla="*/ 3744330 h 4138731"/>
              <a:gd name="connsiteX6" fmla="*/ 239560 w 4324356"/>
              <a:gd name="connsiteY6" fmla="*/ 3163758 h 4138731"/>
              <a:gd name="connsiteX7" fmla="*/ 1004 w 4324356"/>
              <a:gd name="connsiteY7" fmla="*/ 1528534 h 4138731"/>
              <a:gd name="connsiteX8" fmla="*/ 845636 w 4324356"/>
              <a:gd name="connsiteY8" fmla="*/ 606258 h 4138731"/>
              <a:gd name="connsiteX9" fmla="*/ 763706 w 4324356"/>
              <a:gd name="connsiteY9" fmla="*/ 0 h 4138731"/>
              <a:gd name="connsiteX0" fmla="*/ 763710 w 4324360"/>
              <a:gd name="connsiteY0" fmla="*/ 0 h 4138731"/>
              <a:gd name="connsiteX1" fmla="*/ 1401677 w 4324360"/>
              <a:gd name="connsiteY1" fmla="*/ 574434 h 4138731"/>
              <a:gd name="connsiteX2" fmla="*/ 3962703 w 4324360"/>
              <a:gd name="connsiteY2" fmla="*/ 1032218 h 4138731"/>
              <a:gd name="connsiteX3" fmla="*/ 4155869 w 4324360"/>
              <a:gd name="connsiteY3" fmla="*/ 3259401 h 4138731"/>
              <a:gd name="connsiteX4" fmla="*/ 3100181 w 4324360"/>
              <a:gd name="connsiteY4" fmla="*/ 4124957 h 4138731"/>
              <a:gd name="connsiteX5" fmla="*/ 904506 w 4324360"/>
              <a:gd name="connsiteY5" fmla="*/ 3744330 h 4138731"/>
              <a:gd name="connsiteX6" fmla="*/ 239564 w 4324360"/>
              <a:gd name="connsiteY6" fmla="*/ 3163758 h 4138731"/>
              <a:gd name="connsiteX7" fmla="*/ 1008 w 4324360"/>
              <a:gd name="connsiteY7" fmla="*/ 1528534 h 4138731"/>
              <a:gd name="connsiteX8" fmla="*/ 845640 w 4324360"/>
              <a:gd name="connsiteY8" fmla="*/ 606258 h 4138731"/>
              <a:gd name="connsiteX9" fmla="*/ 763710 w 4324360"/>
              <a:gd name="connsiteY9" fmla="*/ 0 h 41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24360" h="4138731">
                <a:moveTo>
                  <a:pt x="763710" y="0"/>
                </a:moveTo>
                <a:cubicBezTo>
                  <a:pt x="835632" y="58905"/>
                  <a:pt x="1258100" y="357725"/>
                  <a:pt x="1401677" y="574434"/>
                </a:cubicBezTo>
                <a:cubicBezTo>
                  <a:pt x="1557398" y="585526"/>
                  <a:pt x="3503671" y="584724"/>
                  <a:pt x="3962703" y="1032218"/>
                </a:cubicBezTo>
                <a:cubicBezTo>
                  <a:pt x="4421735" y="1479712"/>
                  <a:pt x="4393755" y="2068459"/>
                  <a:pt x="4155869" y="3259401"/>
                </a:cubicBezTo>
                <a:cubicBezTo>
                  <a:pt x="4006903" y="3825365"/>
                  <a:pt x="3642075" y="4044135"/>
                  <a:pt x="3100181" y="4124957"/>
                </a:cubicBezTo>
                <a:cubicBezTo>
                  <a:pt x="2558287" y="4205779"/>
                  <a:pt x="1639845" y="3911670"/>
                  <a:pt x="904506" y="3744330"/>
                </a:cubicBezTo>
                <a:cubicBezTo>
                  <a:pt x="600271" y="3642054"/>
                  <a:pt x="464613" y="3557214"/>
                  <a:pt x="239564" y="3163758"/>
                </a:cubicBezTo>
                <a:cubicBezTo>
                  <a:pt x="75461" y="2876879"/>
                  <a:pt x="40807" y="2193725"/>
                  <a:pt x="1008" y="1528534"/>
                </a:cubicBezTo>
                <a:cubicBezTo>
                  <a:pt x="-24451" y="805482"/>
                  <a:pt x="437089" y="647961"/>
                  <a:pt x="845640" y="606258"/>
                </a:cubicBezTo>
                <a:cubicBezTo>
                  <a:pt x="845640" y="606258"/>
                  <a:pt x="854014" y="343114"/>
                  <a:pt x="763710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93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23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0644F-DA41-CA7D-7057-E623C104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015" y="747906"/>
            <a:ext cx="3811205" cy="2058793"/>
          </a:xfrm>
        </p:spPr>
        <p:txBody>
          <a:bodyPr>
            <a:normAutofit/>
          </a:bodyPr>
          <a:lstStyle/>
          <a:p>
            <a:pPr algn="ctr"/>
            <a:r>
              <a:rPr lang="en-US"/>
              <a:t>Building a q/a with embedding</a:t>
            </a:r>
            <a:endParaRPr lang="en-US" dirty="0"/>
          </a:p>
        </p:txBody>
      </p:sp>
      <p:sp>
        <p:nvSpPr>
          <p:cNvPr id="51" name="Freeform: Shape 25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79013" y="303198"/>
            <a:ext cx="6631387" cy="59597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4FECB-B228-68FB-C776-DEDD9E57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38" y="2016167"/>
            <a:ext cx="6193116" cy="25856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7E08C-15CC-B1E0-2E4D-4F4421148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900" y="2997200"/>
            <a:ext cx="3768403" cy="3216713"/>
          </a:xfrm>
        </p:spPr>
        <p:txBody>
          <a:bodyPr anchor="ctr">
            <a:normAutofit/>
          </a:bodyPr>
          <a:lstStyle/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Turning the embeddings into a NumPy array is the first step</a:t>
            </a: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The question needs to be converted to an embedding with a simple function</a:t>
            </a:r>
            <a:endParaRPr lang="en-US" sz="2000" dirty="0"/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The text was broken up into smaller sets of tokens, so looping through in ascending order and continuing to add the text is a critical step to ensure a full answer</a:t>
            </a: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If there is no relevant answer, the prompt will return “I don’t know”.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036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A96188-384C-4341-9EEB-967A9341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0331C3-DDF5-48A9-8947-D71EAAFFA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846707" y="17769"/>
            <a:ext cx="5929950" cy="678282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93313-963D-940D-508C-3A12899D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5" y="604801"/>
            <a:ext cx="5329187" cy="1531089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/>
              <a:t>Building a q/a with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7458-E968-C068-D48F-77D972FEF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068" y="2311400"/>
            <a:ext cx="5092476" cy="365221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i="0">
                <a:effectLst/>
              </a:rPr>
              <a:t>The embeddings are ready</a:t>
            </a:r>
            <a:r>
              <a:rPr lang="en-US" sz="3000"/>
              <a:t>. T</a:t>
            </a:r>
            <a:r>
              <a:rPr lang="en-US" sz="3000" i="0">
                <a:effectLst/>
              </a:rPr>
              <a:t>he final step of this process is to create a simple question and answer system. This will take a user's question, create an embedding of it, and compare it with the existing embeddings to retrieve the most relevant text from the scraped website. The text-davinci-003 model will then generate a natural sounding answer based on the retrieved text</a:t>
            </a:r>
            <a:r>
              <a:rPr lang="en-US" sz="3000" b="0" i="0">
                <a:effectLst/>
                <a:latin typeface="ColfaxAI"/>
              </a:rPr>
              <a:t>.</a:t>
            </a:r>
            <a:endParaRPr lang="en-US" sz="3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DBE2C-60A8-ACEB-F027-AF4BF677D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81" y="604801"/>
            <a:ext cx="5005418" cy="2697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CBF6E1-53A0-91ED-330B-4F93F20C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881" y="3786188"/>
            <a:ext cx="5092475" cy="2177424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535A640-1948-4AFD-A0B7-19AFDA955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894272" y="-12268"/>
            <a:ext cx="5929950" cy="6782822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5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0EFE3-9611-4841-9BC3-E51D7A359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B70C5-968D-6AE8-449B-D4A53E79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3" y="732731"/>
            <a:ext cx="10000521" cy="17319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USING FLASK TO MAKE A WEBSERVER FOR Q/A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C9F68B-6A3F-2315-32B7-13D067F237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288940"/>
              </p:ext>
            </p:extLst>
          </p:nvPr>
        </p:nvGraphicFramePr>
        <p:xfrm>
          <a:off x="763009" y="2658421"/>
          <a:ext cx="10723035" cy="3512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0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0A218BB-CDEC-45B2-A060-8951952D9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stressed grey and blue concrete wall">
            <a:extLst>
              <a:ext uri="{FF2B5EF4-FFF2-40B4-BE49-F238E27FC236}">
                <a16:creationId xmlns:a16="http://schemas.microsoft.com/office/drawing/2014/main" id="{177F19D3-8FAE-D2EC-47E8-8538D1F73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67" b="486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576C146-A316-4B29-B239-3B35E924F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0428" y="279144"/>
            <a:ext cx="6071961" cy="2204436"/>
          </a:xfrm>
          <a:custGeom>
            <a:avLst/>
            <a:gdLst>
              <a:gd name="connsiteX0" fmla="*/ 6334131 w 9766900"/>
              <a:gd name="connsiteY0" fmla="*/ 0 h 4112781"/>
              <a:gd name="connsiteX1" fmla="*/ 9708148 w 9766900"/>
              <a:gd name="connsiteY1" fmla="*/ 142682 h 4112781"/>
              <a:gd name="connsiteX2" fmla="*/ 9642703 w 9766900"/>
              <a:gd name="connsiteY2" fmla="*/ 1781543 h 4112781"/>
              <a:gd name="connsiteX3" fmla="*/ 9667887 w 9766900"/>
              <a:gd name="connsiteY3" fmla="*/ 3555550 h 4112781"/>
              <a:gd name="connsiteX4" fmla="*/ 8949681 w 9766900"/>
              <a:gd name="connsiteY4" fmla="*/ 3588625 h 4112781"/>
              <a:gd name="connsiteX5" fmla="*/ 8679171 w 9766900"/>
              <a:gd name="connsiteY5" fmla="*/ 3597518 h 4112781"/>
              <a:gd name="connsiteX6" fmla="*/ 8443155 w 9766900"/>
              <a:gd name="connsiteY6" fmla="*/ 3603603 h 4112781"/>
              <a:gd name="connsiteX7" fmla="*/ 8337174 w 9766900"/>
              <a:gd name="connsiteY7" fmla="*/ 3628749 h 4112781"/>
              <a:gd name="connsiteX8" fmla="*/ 7827342 w 9766900"/>
              <a:gd name="connsiteY8" fmla="*/ 3771212 h 4112781"/>
              <a:gd name="connsiteX9" fmla="*/ 6711904 w 9766900"/>
              <a:gd name="connsiteY9" fmla="*/ 4112781 h 4112781"/>
              <a:gd name="connsiteX10" fmla="*/ 6749875 w 9766900"/>
              <a:gd name="connsiteY10" fmla="*/ 3628459 h 4112781"/>
              <a:gd name="connsiteX11" fmla="*/ 6720705 w 9766900"/>
              <a:gd name="connsiteY11" fmla="*/ 3610559 h 4112781"/>
              <a:gd name="connsiteX12" fmla="*/ 6712805 w 9766900"/>
              <a:gd name="connsiteY12" fmla="*/ 3610551 h 4112781"/>
              <a:gd name="connsiteX13" fmla="*/ 6454608 w 9766900"/>
              <a:gd name="connsiteY13" fmla="*/ 3610359 h 4112781"/>
              <a:gd name="connsiteX14" fmla="*/ 258946 w 9766900"/>
              <a:gd name="connsiteY14" fmla="*/ 3583777 h 4112781"/>
              <a:gd name="connsiteX15" fmla="*/ 45709 w 9766900"/>
              <a:gd name="connsiteY15" fmla="*/ 2152487 h 4112781"/>
              <a:gd name="connsiteX16" fmla="*/ 0 w 9766900"/>
              <a:gd name="connsiteY16" fmla="*/ 48824 h 4112781"/>
              <a:gd name="connsiteX0" fmla="*/ 6334131 w 9766900"/>
              <a:gd name="connsiteY0" fmla="*/ 0 h 4112781"/>
              <a:gd name="connsiteX1" fmla="*/ 9708148 w 9766900"/>
              <a:gd name="connsiteY1" fmla="*/ 142682 h 4112781"/>
              <a:gd name="connsiteX2" fmla="*/ 9642703 w 9766900"/>
              <a:gd name="connsiteY2" fmla="*/ 1781543 h 4112781"/>
              <a:gd name="connsiteX3" fmla="*/ 9667887 w 9766900"/>
              <a:gd name="connsiteY3" fmla="*/ 3555550 h 4112781"/>
              <a:gd name="connsiteX4" fmla="*/ 8949681 w 9766900"/>
              <a:gd name="connsiteY4" fmla="*/ 3588625 h 4112781"/>
              <a:gd name="connsiteX5" fmla="*/ 8679171 w 9766900"/>
              <a:gd name="connsiteY5" fmla="*/ 3597518 h 4112781"/>
              <a:gd name="connsiteX6" fmla="*/ 8443155 w 9766900"/>
              <a:gd name="connsiteY6" fmla="*/ 3603603 h 4112781"/>
              <a:gd name="connsiteX7" fmla="*/ 8152117 w 9766900"/>
              <a:gd name="connsiteY7" fmla="*/ 3618799 h 4112781"/>
              <a:gd name="connsiteX8" fmla="*/ 7827342 w 9766900"/>
              <a:gd name="connsiteY8" fmla="*/ 3771212 h 4112781"/>
              <a:gd name="connsiteX9" fmla="*/ 6711904 w 9766900"/>
              <a:gd name="connsiteY9" fmla="*/ 4112781 h 4112781"/>
              <a:gd name="connsiteX10" fmla="*/ 6749875 w 9766900"/>
              <a:gd name="connsiteY10" fmla="*/ 3628459 h 4112781"/>
              <a:gd name="connsiteX11" fmla="*/ 6720705 w 9766900"/>
              <a:gd name="connsiteY11" fmla="*/ 3610559 h 4112781"/>
              <a:gd name="connsiteX12" fmla="*/ 6712805 w 9766900"/>
              <a:gd name="connsiteY12" fmla="*/ 3610551 h 4112781"/>
              <a:gd name="connsiteX13" fmla="*/ 6454608 w 9766900"/>
              <a:gd name="connsiteY13" fmla="*/ 3610359 h 4112781"/>
              <a:gd name="connsiteX14" fmla="*/ 258946 w 9766900"/>
              <a:gd name="connsiteY14" fmla="*/ 3583777 h 4112781"/>
              <a:gd name="connsiteX15" fmla="*/ 45709 w 9766900"/>
              <a:gd name="connsiteY15" fmla="*/ 2152487 h 4112781"/>
              <a:gd name="connsiteX16" fmla="*/ 0 w 9766900"/>
              <a:gd name="connsiteY16" fmla="*/ 48824 h 4112781"/>
              <a:gd name="connsiteX17" fmla="*/ 6334131 w 9766900"/>
              <a:gd name="connsiteY17" fmla="*/ 0 h 4112781"/>
              <a:gd name="connsiteX0" fmla="*/ 6334131 w 9766900"/>
              <a:gd name="connsiteY0" fmla="*/ 0 h 4117005"/>
              <a:gd name="connsiteX1" fmla="*/ 9708148 w 9766900"/>
              <a:gd name="connsiteY1" fmla="*/ 142682 h 4117005"/>
              <a:gd name="connsiteX2" fmla="*/ 9642703 w 9766900"/>
              <a:gd name="connsiteY2" fmla="*/ 1781543 h 4117005"/>
              <a:gd name="connsiteX3" fmla="*/ 9667887 w 9766900"/>
              <a:gd name="connsiteY3" fmla="*/ 3555550 h 4117005"/>
              <a:gd name="connsiteX4" fmla="*/ 8949681 w 9766900"/>
              <a:gd name="connsiteY4" fmla="*/ 3588625 h 4117005"/>
              <a:gd name="connsiteX5" fmla="*/ 8679171 w 9766900"/>
              <a:gd name="connsiteY5" fmla="*/ 3597518 h 4117005"/>
              <a:gd name="connsiteX6" fmla="*/ 8443155 w 9766900"/>
              <a:gd name="connsiteY6" fmla="*/ 3603603 h 4117005"/>
              <a:gd name="connsiteX7" fmla="*/ 8152117 w 9766900"/>
              <a:gd name="connsiteY7" fmla="*/ 3618799 h 4117005"/>
              <a:gd name="connsiteX8" fmla="*/ 7609628 w 9766900"/>
              <a:gd name="connsiteY8" fmla="*/ 3850809 h 4117005"/>
              <a:gd name="connsiteX9" fmla="*/ 6711904 w 9766900"/>
              <a:gd name="connsiteY9" fmla="*/ 4112781 h 4117005"/>
              <a:gd name="connsiteX10" fmla="*/ 6749875 w 9766900"/>
              <a:gd name="connsiteY10" fmla="*/ 3628459 h 4117005"/>
              <a:gd name="connsiteX11" fmla="*/ 6720705 w 9766900"/>
              <a:gd name="connsiteY11" fmla="*/ 3610559 h 4117005"/>
              <a:gd name="connsiteX12" fmla="*/ 6712805 w 9766900"/>
              <a:gd name="connsiteY12" fmla="*/ 3610551 h 4117005"/>
              <a:gd name="connsiteX13" fmla="*/ 6454608 w 9766900"/>
              <a:gd name="connsiteY13" fmla="*/ 3610359 h 4117005"/>
              <a:gd name="connsiteX14" fmla="*/ 258946 w 9766900"/>
              <a:gd name="connsiteY14" fmla="*/ 3583777 h 4117005"/>
              <a:gd name="connsiteX15" fmla="*/ 45709 w 9766900"/>
              <a:gd name="connsiteY15" fmla="*/ 2152487 h 4117005"/>
              <a:gd name="connsiteX16" fmla="*/ 0 w 9766900"/>
              <a:gd name="connsiteY16" fmla="*/ 48824 h 4117005"/>
              <a:gd name="connsiteX17" fmla="*/ 6334131 w 9766900"/>
              <a:gd name="connsiteY17" fmla="*/ 0 h 4117005"/>
              <a:gd name="connsiteX0" fmla="*/ 6334131 w 9766900"/>
              <a:gd name="connsiteY0" fmla="*/ 0 h 4118447"/>
              <a:gd name="connsiteX1" fmla="*/ 9708148 w 9766900"/>
              <a:gd name="connsiteY1" fmla="*/ 142682 h 4118447"/>
              <a:gd name="connsiteX2" fmla="*/ 9642703 w 9766900"/>
              <a:gd name="connsiteY2" fmla="*/ 1781543 h 4118447"/>
              <a:gd name="connsiteX3" fmla="*/ 9667887 w 9766900"/>
              <a:gd name="connsiteY3" fmla="*/ 3555550 h 4118447"/>
              <a:gd name="connsiteX4" fmla="*/ 8949681 w 9766900"/>
              <a:gd name="connsiteY4" fmla="*/ 3588625 h 4118447"/>
              <a:gd name="connsiteX5" fmla="*/ 8679171 w 9766900"/>
              <a:gd name="connsiteY5" fmla="*/ 3597518 h 4118447"/>
              <a:gd name="connsiteX6" fmla="*/ 8443155 w 9766900"/>
              <a:gd name="connsiteY6" fmla="*/ 3603603 h 4118447"/>
              <a:gd name="connsiteX7" fmla="*/ 8152117 w 9766900"/>
              <a:gd name="connsiteY7" fmla="*/ 3618799 h 4118447"/>
              <a:gd name="connsiteX8" fmla="*/ 7609628 w 9766900"/>
              <a:gd name="connsiteY8" fmla="*/ 3850809 h 4118447"/>
              <a:gd name="connsiteX9" fmla="*/ 6711904 w 9766900"/>
              <a:gd name="connsiteY9" fmla="*/ 4112781 h 4118447"/>
              <a:gd name="connsiteX10" fmla="*/ 6749875 w 9766900"/>
              <a:gd name="connsiteY10" fmla="*/ 3628459 h 4118447"/>
              <a:gd name="connsiteX11" fmla="*/ 6720705 w 9766900"/>
              <a:gd name="connsiteY11" fmla="*/ 3610559 h 4118447"/>
              <a:gd name="connsiteX12" fmla="*/ 6712805 w 9766900"/>
              <a:gd name="connsiteY12" fmla="*/ 3610551 h 4118447"/>
              <a:gd name="connsiteX13" fmla="*/ 6454608 w 9766900"/>
              <a:gd name="connsiteY13" fmla="*/ 3610359 h 4118447"/>
              <a:gd name="connsiteX14" fmla="*/ 258946 w 9766900"/>
              <a:gd name="connsiteY14" fmla="*/ 3583777 h 4118447"/>
              <a:gd name="connsiteX15" fmla="*/ 45709 w 9766900"/>
              <a:gd name="connsiteY15" fmla="*/ 2152487 h 4118447"/>
              <a:gd name="connsiteX16" fmla="*/ 0 w 9766900"/>
              <a:gd name="connsiteY16" fmla="*/ 48824 h 4118447"/>
              <a:gd name="connsiteX17" fmla="*/ 6334131 w 9766900"/>
              <a:gd name="connsiteY17" fmla="*/ 0 h 4118447"/>
              <a:gd name="connsiteX0" fmla="*/ 6334131 w 9766900"/>
              <a:gd name="connsiteY0" fmla="*/ 0 h 4117005"/>
              <a:gd name="connsiteX1" fmla="*/ 9708148 w 9766900"/>
              <a:gd name="connsiteY1" fmla="*/ 142682 h 4117005"/>
              <a:gd name="connsiteX2" fmla="*/ 9642703 w 9766900"/>
              <a:gd name="connsiteY2" fmla="*/ 1781543 h 4117005"/>
              <a:gd name="connsiteX3" fmla="*/ 9667887 w 9766900"/>
              <a:gd name="connsiteY3" fmla="*/ 3555550 h 4117005"/>
              <a:gd name="connsiteX4" fmla="*/ 8949681 w 9766900"/>
              <a:gd name="connsiteY4" fmla="*/ 3588625 h 4117005"/>
              <a:gd name="connsiteX5" fmla="*/ 8679171 w 9766900"/>
              <a:gd name="connsiteY5" fmla="*/ 3597518 h 4117005"/>
              <a:gd name="connsiteX6" fmla="*/ 8443155 w 9766900"/>
              <a:gd name="connsiteY6" fmla="*/ 3603603 h 4117005"/>
              <a:gd name="connsiteX7" fmla="*/ 8010603 w 9766900"/>
              <a:gd name="connsiteY7" fmla="*/ 3618799 h 4117005"/>
              <a:gd name="connsiteX8" fmla="*/ 7609628 w 9766900"/>
              <a:gd name="connsiteY8" fmla="*/ 3850809 h 4117005"/>
              <a:gd name="connsiteX9" fmla="*/ 6711904 w 9766900"/>
              <a:gd name="connsiteY9" fmla="*/ 4112781 h 4117005"/>
              <a:gd name="connsiteX10" fmla="*/ 6749875 w 9766900"/>
              <a:gd name="connsiteY10" fmla="*/ 3628459 h 4117005"/>
              <a:gd name="connsiteX11" fmla="*/ 6720705 w 9766900"/>
              <a:gd name="connsiteY11" fmla="*/ 3610559 h 4117005"/>
              <a:gd name="connsiteX12" fmla="*/ 6712805 w 9766900"/>
              <a:gd name="connsiteY12" fmla="*/ 3610551 h 4117005"/>
              <a:gd name="connsiteX13" fmla="*/ 6454608 w 9766900"/>
              <a:gd name="connsiteY13" fmla="*/ 3610359 h 4117005"/>
              <a:gd name="connsiteX14" fmla="*/ 258946 w 9766900"/>
              <a:gd name="connsiteY14" fmla="*/ 3583777 h 4117005"/>
              <a:gd name="connsiteX15" fmla="*/ 45709 w 9766900"/>
              <a:gd name="connsiteY15" fmla="*/ 2152487 h 4117005"/>
              <a:gd name="connsiteX16" fmla="*/ 0 w 9766900"/>
              <a:gd name="connsiteY16" fmla="*/ 48824 h 4117005"/>
              <a:gd name="connsiteX17" fmla="*/ 6334131 w 9766900"/>
              <a:gd name="connsiteY17" fmla="*/ 0 h 4117005"/>
              <a:gd name="connsiteX0" fmla="*/ 6334131 w 9766900"/>
              <a:gd name="connsiteY0" fmla="*/ 0 h 4117005"/>
              <a:gd name="connsiteX1" fmla="*/ 9708148 w 9766900"/>
              <a:gd name="connsiteY1" fmla="*/ 142682 h 4117005"/>
              <a:gd name="connsiteX2" fmla="*/ 9642703 w 9766900"/>
              <a:gd name="connsiteY2" fmla="*/ 1781543 h 4117005"/>
              <a:gd name="connsiteX3" fmla="*/ 9667887 w 9766900"/>
              <a:gd name="connsiteY3" fmla="*/ 3555550 h 4117005"/>
              <a:gd name="connsiteX4" fmla="*/ 8949681 w 9766900"/>
              <a:gd name="connsiteY4" fmla="*/ 3588625 h 4117005"/>
              <a:gd name="connsiteX5" fmla="*/ 8679171 w 9766900"/>
              <a:gd name="connsiteY5" fmla="*/ 3597518 h 4117005"/>
              <a:gd name="connsiteX6" fmla="*/ 8443155 w 9766900"/>
              <a:gd name="connsiteY6" fmla="*/ 3603603 h 4117005"/>
              <a:gd name="connsiteX7" fmla="*/ 8010603 w 9766900"/>
              <a:gd name="connsiteY7" fmla="*/ 3618799 h 4117005"/>
              <a:gd name="connsiteX8" fmla="*/ 7609628 w 9766900"/>
              <a:gd name="connsiteY8" fmla="*/ 3850809 h 4117005"/>
              <a:gd name="connsiteX9" fmla="*/ 6711904 w 9766900"/>
              <a:gd name="connsiteY9" fmla="*/ 4112781 h 4117005"/>
              <a:gd name="connsiteX10" fmla="*/ 6749875 w 9766900"/>
              <a:gd name="connsiteY10" fmla="*/ 3628459 h 4117005"/>
              <a:gd name="connsiteX11" fmla="*/ 6720705 w 9766900"/>
              <a:gd name="connsiteY11" fmla="*/ 3610559 h 4117005"/>
              <a:gd name="connsiteX12" fmla="*/ 6712805 w 9766900"/>
              <a:gd name="connsiteY12" fmla="*/ 3610551 h 4117005"/>
              <a:gd name="connsiteX13" fmla="*/ 6454608 w 9766900"/>
              <a:gd name="connsiteY13" fmla="*/ 3610359 h 4117005"/>
              <a:gd name="connsiteX14" fmla="*/ 258946 w 9766900"/>
              <a:gd name="connsiteY14" fmla="*/ 3583777 h 4117005"/>
              <a:gd name="connsiteX15" fmla="*/ 45709 w 9766900"/>
              <a:gd name="connsiteY15" fmla="*/ 2152487 h 4117005"/>
              <a:gd name="connsiteX16" fmla="*/ 0 w 9766900"/>
              <a:gd name="connsiteY16" fmla="*/ 48824 h 4117005"/>
              <a:gd name="connsiteX17" fmla="*/ 6334131 w 9766900"/>
              <a:gd name="connsiteY17" fmla="*/ 0 h 4117005"/>
              <a:gd name="connsiteX0" fmla="*/ 6334131 w 9766900"/>
              <a:gd name="connsiteY0" fmla="*/ 0 h 4112801"/>
              <a:gd name="connsiteX1" fmla="*/ 9708148 w 9766900"/>
              <a:gd name="connsiteY1" fmla="*/ 142682 h 4112801"/>
              <a:gd name="connsiteX2" fmla="*/ 9642703 w 9766900"/>
              <a:gd name="connsiteY2" fmla="*/ 1781543 h 4112801"/>
              <a:gd name="connsiteX3" fmla="*/ 9667887 w 9766900"/>
              <a:gd name="connsiteY3" fmla="*/ 3555550 h 4112801"/>
              <a:gd name="connsiteX4" fmla="*/ 8949681 w 9766900"/>
              <a:gd name="connsiteY4" fmla="*/ 3588625 h 4112801"/>
              <a:gd name="connsiteX5" fmla="*/ 8679171 w 9766900"/>
              <a:gd name="connsiteY5" fmla="*/ 3597518 h 4112801"/>
              <a:gd name="connsiteX6" fmla="*/ 8443155 w 9766900"/>
              <a:gd name="connsiteY6" fmla="*/ 3603603 h 4112801"/>
              <a:gd name="connsiteX7" fmla="*/ 8010603 w 9766900"/>
              <a:gd name="connsiteY7" fmla="*/ 3618799 h 4112801"/>
              <a:gd name="connsiteX8" fmla="*/ 7609628 w 9766900"/>
              <a:gd name="connsiteY8" fmla="*/ 3850809 h 4112801"/>
              <a:gd name="connsiteX9" fmla="*/ 6711904 w 9766900"/>
              <a:gd name="connsiteY9" fmla="*/ 4112781 h 4112801"/>
              <a:gd name="connsiteX10" fmla="*/ 6749875 w 9766900"/>
              <a:gd name="connsiteY10" fmla="*/ 3628459 h 4112801"/>
              <a:gd name="connsiteX11" fmla="*/ 6720705 w 9766900"/>
              <a:gd name="connsiteY11" fmla="*/ 3610559 h 4112801"/>
              <a:gd name="connsiteX12" fmla="*/ 6712805 w 9766900"/>
              <a:gd name="connsiteY12" fmla="*/ 3610551 h 4112801"/>
              <a:gd name="connsiteX13" fmla="*/ 6454608 w 9766900"/>
              <a:gd name="connsiteY13" fmla="*/ 3610359 h 4112801"/>
              <a:gd name="connsiteX14" fmla="*/ 258946 w 9766900"/>
              <a:gd name="connsiteY14" fmla="*/ 3583777 h 4112801"/>
              <a:gd name="connsiteX15" fmla="*/ 45709 w 9766900"/>
              <a:gd name="connsiteY15" fmla="*/ 2152487 h 4112801"/>
              <a:gd name="connsiteX16" fmla="*/ 0 w 9766900"/>
              <a:gd name="connsiteY16" fmla="*/ 48824 h 4112801"/>
              <a:gd name="connsiteX17" fmla="*/ 6334131 w 9766900"/>
              <a:gd name="connsiteY17" fmla="*/ 0 h 4112801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8949681 w 9766900"/>
              <a:gd name="connsiteY4" fmla="*/ 3588625 h 4113058"/>
              <a:gd name="connsiteX5" fmla="*/ 8679171 w 9766900"/>
              <a:gd name="connsiteY5" fmla="*/ 3597518 h 4113058"/>
              <a:gd name="connsiteX6" fmla="*/ 8443155 w 9766900"/>
              <a:gd name="connsiteY6" fmla="*/ 3603603 h 4113058"/>
              <a:gd name="connsiteX7" fmla="*/ 8010603 w 9766900"/>
              <a:gd name="connsiteY7" fmla="*/ 3618799 h 4113058"/>
              <a:gd name="connsiteX8" fmla="*/ 7609628 w 9766900"/>
              <a:gd name="connsiteY8" fmla="*/ 3850809 h 4113058"/>
              <a:gd name="connsiteX9" fmla="*/ 6711904 w 9766900"/>
              <a:gd name="connsiteY9" fmla="*/ 4112781 h 4113058"/>
              <a:gd name="connsiteX10" fmla="*/ 6749875 w 9766900"/>
              <a:gd name="connsiteY10" fmla="*/ 3628459 h 4113058"/>
              <a:gd name="connsiteX11" fmla="*/ 6720705 w 9766900"/>
              <a:gd name="connsiteY11" fmla="*/ 3610559 h 4113058"/>
              <a:gd name="connsiteX12" fmla="*/ 6712805 w 9766900"/>
              <a:gd name="connsiteY12" fmla="*/ 3610551 h 4113058"/>
              <a:gd name="connsiteX13" fmla="*/ 6454608 w 9766900"/>
              <a:gd name="connsiteY13" fmla="*/ 3610359 h 4113058"/>
              <a:gd name="connsiteX14" fmla="*/ 258946 w 9766900"/>
              <a:gd name="connsiteY14" fmla="*/ 3583777 h 4113058"/>
              <a:gd name="connsiteX15" fmla="*/ 45709 w 9766900"/>
              <a:gd name="connsiteY15" fmla="*/ 2152487 h 4113058"/>
              <a:gd name="connsiteX16" fmla="*/ 0 w 9766900"/>
              <a:gd name="connsiteY16" fmla="*/ 48824 h 4113058"/>
              <a:gd name="connsiteX17" fmla="*/ 6334131 w 9766900"/>
              <a:gd name="connsiteY17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8949681 w 9766900"/>
              <a:gd name="connsiteY4" fmla="*/ 3588625 h 4113058"/>
              <a:gd name="connsiteX5" fmla="*/ 8679171 w 9766900"/>
              <a:gd name="connsiteY5" fmla="*/ 3597518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02081 w 9766900"/>
              <a:gd name="connsiteY4" fmla="*/ 3668222 h 4113058"/>
              <a:gd name="connsiteX5" fmla="*/ 8679171 w 9766900"/>
              <a:gd name="connsiteY5" fmla="*/ 3597518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56509 w 9766900"/>
              <a:gd name="connsiteY4" fmla="*/ 3598575 h 4113058"/>
              <a:gd name="connsiteX5" fmla="*/ 8679171 w 9766900"/>
              <a:gd name="connsiteY5" fmla="*/ 3597518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56509 w 9766900"/>
              <a:gd name="connsiteY4" fmla="*/ 3598575 h 4113058"/>
              <a:gd name="connsiteX5" fmla="*/ 8679171 w 9766900"/>
              <a:gd name="connsiteY5" fmla="*/ 3597518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56509 w 9766900"/>
              <a:gd name="connsiteY4" fmla="*/ 3598575 h 4113058"/>
              <a:gd name="connsiteX5" fmla="*/ 8374371 w 9766900"/>
              <a:gd name="connsiteY5" fmla="*/ 3617417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56509 w 9766900"/>
              <a:gd name="connsiteY4" fmla="*/ 3598575 h 4113058"/>
              <a:gd name="connsiteX5" fmla="*/ 8374371 w 9766900"/>
              <a:gd name="connsiteY5" fmla="*/ 3617417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56509 w 9766900"/>
              <a:gd name="connsiteY4" fmla="*/ 3598575 h 4113058"/>
              <a:gd name="connsiteX5" fmla="*/ 8374371 w 9766900"/>
              <a:gd name="connsiteY5" fmla="*/ 3617417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952575"/>
              <a:gd name="connsiteY0" fmla="*/ 33081 h 4146139"/>
              <a:gd name="connsiteX1" fmla="*/ 9708148 w 9952575"/>
              <a:gd name="connsiteY1" fmla="*/ 175763 h 4146139"/>
              <a:gd name="connsiteX2" fmla="*/ 9664475 w 9952575"/>
              <a:gd name="connsiteY2" fmla="*/ 1794724 h 4146139"/>
              <a:gd name="connsiteX3" fmla="*/ 9667887 w 9952575"/>
              <a:gd name="connsiteY3" fmla="*/ 3588631 h 4146139"/>
              <a:gd name="connsiteX4" fmla="*/ 9156509 w 9952575"/>
              <a:gd name="connsiteY4" fmla="*/ 3631656 h 4146139"/>
              <a:gd name="connsiteX5" fmla="*/ 8374371 w 9952575"/>
              <a:gd name="connsiteY5" fmla="*/ 3650498 h 4146139"/>
              <a:gd name="connsiteX6" fmla="*/ 8010603 w 9952575"/>
              <a:gd name="connsiteY6" fmla="*/ 3651880 h 4146139"/>
              <a:gd name="connsiteX7" fmla="*/ 7609628 w 9952575"/>
              <a:gd name="connsiteY7" fmla="*/ 3883890 h 4146139"/>
              <a:gd name="connsiteX8" fmla="*/ 6711904 w 9952575"/>
              <a:gd name="connsiteY8" fmla="*/ 4145862 h 4146139"/>
              <a:gd name="connsiteX9" fmla="*/ 6749875 w 9952575"/>
              <a:gd name="connsiteY9" fmla="*/ 3661540 h 4146139"/>
              <a:gd name="connsiteX10" fmla="*/ 6720705 w 9952575"/>
              <a:gd name="connsiteY10" fmla="*/ 3643640 h 4146139"/>
              <a:gd name="connsiteX11" fmla="*/ 6712805 w 9952575"/>
              <a:gd name="connsiteY11" fmla="*/ 3643632 h 4146139"/>
              <a:gd name="connsiteX12" fmla="*/ 6454608 w 9952575"/>
              <a:gd name="connsiteY12" fmla="*/ 3643440 h 4146139"/>
              <a:gd name="connsiteX13" fmla="*/ 258946 w 9952575"/>
              <a:gd name="connsiteY13" fmla="*/ 3616858 h 4146139"/>
              <a:gd name="connsiteX14" fmla="*/ 45709 w 9952575"/>
              <a:gd name="connsiteY14" fmla="*/ 2185568 h 4146139"/>
              <a:gd name="connsiteX15" fmla="*/ 0 w 9952575"/>
              <a:gd name="connsiteY15" fmla="*/ 81905 h 4146139"/>
              <a:gd name="connsiteX16" fmla="*/ 6334131 w 9952575"/>
              <a:gd name="connsiteY16" fmla="*/ 33081 h 4146139"/>
              <a:gd name="connsiteX0" fmla="*/ 6334131 w 9759196"/>
              <a:gd name="connsiteY0" fmla="*/ 20908 h 4133966"/>
              <a:gd name="connsiteX1" fmla="*/ 9708148 w 9759196"/>
              <a:gd name="connsiteY1" fmla="*/ 163590 h 4133966"/>
              <a:gd name="connsiteX2" fmla="*/ 9664475 w 9759196"/>
              <a:gd name="connsiteY2" fmla="*/ 1782551 h 4133966"/>
              <a:gd name="connsiteX3" fmla="*/ 9667887 w 9759196"/>
              <a:gd name="connsiteY3" fmla="*/ 3576458 h 4133966"/>
              <a:gd name="connsiteX4" fmla="*/ 9156509 w 9759196"/>
              <a:gd name="connsiteY4" fmla="*/ 3619483 h 4133966"/>
              <a:gd name="connsiteX5" fmla="*/ 8374371 w 9759196"/>
              <a:gd name="connsiteY5" fmla="*/ 3638325 h 4133966"/>
              <a:gd name="connsiteX6" fmla="*/ 8010603 w 9759196"/>
              <a:gd name="connsiteY6" fmla="*/ 3639707 h 4133966"/>
              <a:gd name="connsiteX7" fmla="*/ 7609628 w 9759196"/>
              <a:gd name="connsiteY7" fmla="*/ 3871717 h 4133966"/>
              <a:gd name="connsiteX8" fmla="*/ 6711904 w 9759196"/>
              <a:gd name="connsiteY8" fmla="*/ 4133689 h 4133966"/>
              <a:gd name="connsiteX9" fmla="*/ 6749875 w 9759196"/>
              <a:gd name="connsiteY9" fmla="*/ 3649367 h 4133966"/>
              <a:gd name="connsiteX10" fmla="*/ 6720705 w 9759196"/>
              <a:gd name="connsiteY10" fmla="*/ 3631467 h 4133966"/>
              <a:gd name="connsiteX11" fmla="*/ 6712805 w 9759196"/>
              <a:gd name="connsiteY11" fmla="*/ 3631459 h 4133966"/>
              <a:gd name="connsiteX12" fmla="*/ 6454608 w 9759196"/>
              <a:gd name="connsiteY12" fmla="*/ 3631267 h 4133966"/>
              <a:gd name="connsiteX13" fmla="*/ 258946 w 9759196"/>
              <a:gd name="connsiteY13" fmla="*/ 3604685 h 4133966"/>
              <a:gd name="connsiteX14" fmla="*/ 45709 w 9759196"/>
              <a:gd name="connsiteY14" fmla="*/ 2173395 h 4133966"/>
              <a:gd name="connsiteX15" fmla="*/ 0 w 9759196"/>
              <a:gd name="connsiteY15" fmla="*/ 69732 h 4133966"/>
              <a:gd name="connsiteX16" fmla="*/ 6334131 w 9759196"/>
              <a:gd name="connsiteY16" fmla="*/ 20908 h 4133966"/>
              <a:gd name="connsiteX0" fmla="*/ 6334131 w 9759133"/>
              <a:gd name="connsiteY0" fmla="*/ 0 h 4113058"/>
              <a:gd name="connsiteX1" fmla="*/ 9708148 w 9759133"/>
              <a:gd name="connsiteY1" fmla="*/ 142682 h 4113058"/>
              <a:gd name="connsiteX2" fmla="*/ 9664475 w 9759133"/>
              <a:gd name="connsiteY2" fmla="*/ 1761643 h 4113058"/>
              <a:gd name="connsiteX3" fmla="*/ 9667887 w 9759133"/>
              <a:gd name="connsiteY3" fmla="*/ 3555550 h 4113058"/>
              <a:gd name="connsiteX4" fmla="*/ 9156509 w 9759133"/>
              <a:gd name="connsiteY4" fmla="*/ 3598575 h 4113058"/>
              <a:gd name="connsiteX5" fmla="*/ 8374371 w 9759133"/>
              <a:gd name="connsiteY5" fmla="*/ 3617417 h 4113058"/>
              <a:gd name="connsiteX6" fmla="*/ 8010603 w 9759133"/>
              <a:gd name="connsiteY6" fmla="*/ 3618799 h 4113058"/>
              <a:gd name="connsiteX7" fmla="*/ 7609628 w 9759133"/>
              <a:gd name="connsiteY7" fmla="*/ 3850809 h 4113058"/>
              <a:gd name="connsiteX8" fmla="*/ 6711904 w 9759133"/>
              <a:gd name="connsiteY8" fmla="*/ 4112781 h 4113058"/>
              <a:gd name="connsiteX9" fmla="*/ 6749875 w 9759133"/>
              <a:gd name="connsiteY9" fmla="*/ 3628459 h 4113058"/>
              <a:gd name="connsiteX10" fmla="*/ 6720705 w 9759133"/>
              <a:gd name="connsiteY10" fmla="*/ 3610559 h 4113058"/>
              <a:gd name="connsiteX11" fmla="*/ 6712805 w 9759133"/>
              <a:gd name="connsiteY11" fmla="*/ 3610551 h 4113058"/>
              <a:gd name="connsiteX12" fmla="*/ 6454608 w 9759133"/>
              <a:gd name="connsiteY12" fmla="*/ 3610359 h 4113058"/>
              <a:gd name="connsiteX13" fmla="*/ 258946 w 9759133"/>
              <a:gd name="connsiteY13" fmla="*/ 3583777 h 4113058"/>
              <a:gd name="connsiteX14" fmla="*/ 45709 w 9759133"/>
              <a:gd name="connsiteY14" fmla="*/ 2152487 h 4113058"/>
              <a:gd name="connsiteX15" fmla="*/ 0 w 9759133"/>
              <a:gd name="connsiteY15" fmla="*/ 48824 h 4113058"/>
              <a:gd name="connsiteX16" fmla="*/ 6334131 w 9759133"/>
              <a:gd name="connsiteY16" fmla="*/ 0 h 4113058"/>
              <a:gd name="connsiteX0" fmla="*/ 6334131 w 9767613"/>
              <a:gd name="connsiteY0" fmla="*/ 0 h 4113058"/>
              <a:gd name="connsiteX1" fmla="*/ 9719033 w 9767613"/>
              <a:gd name="connsiteY1" fmla="*/ 63085 h 4113058"/>
              <a:gd name="connsiteX2" fmla="*/ 9664475 w 9767613"/>
              <a:gd name="connsiteY2" fmla="*/ 1761643 h 4113058"/>
              <a:gd name="connsiteX3" fmla="*/ 9667887 w 9767613"/>
              <a:gd name="connsiteY3" fmla="*/ 3555550 h 4113058"/>
              <a:gd name="connsiteX4" fmla="*/ 9156509 w 9767613"/>
              <a:gd name="connsiteY4" fmla="*/ 3598575 h 4113058"/>
              <a:gd name="connsiteX5" fmla="*/ 8374371 w 9767613"/>
              <a:gd name="connsiteY5" fmla="*/ 3617417 h 4113058"/>
              <a:gd name="connsiteX6" fmla="*/ 8010603 w 9767613"/>
              <a:gd name="connsiteY6" fmla="*/ 3618799 h 4113058"/>
              <a:gd name="connsiteX7" fmla="*/ 7609628 w 9767613"/>
              <a:gd name="connsiteY7" fmla="*/ 3850809 h 4113058"/>
              <a:gd name="connsiteX8" fmla="*/ 6711904 w 9767613"/>
              <a:gd name="connsiteY8" fmla="*/ 4112781 h 4113058"/>
              <a:gd name="connsiteX9" fmla="*/ 6749875 w 9767613"/>
              <a:gd name="connsiteY9" fmla="*/ 3628459 h 4113058"/>
              <a:gd name="connsiteX10" fmla="*/ 6720705 w 9767613"/>
              <a:gd name="connsiteY10" fmla="*/ 3610559 h 4113058"/>
              <a:gd name="connsiteX11" fmla="*/ 6712805 w 9767613"/>
              <a:gd name="connsiteY11" fmla="*/ 3610551 h 4113058"/>
              <a:gd name="connsiteX12" fmla="*/ 6454608 w 9767613"/>
              <a:gd name="connsiteY12" fmla="*/ 3610359 h 4113058"/>
              <a:gd name="connsiteX13" fmla="*/ 258946 w 9767613"/>
              <a:gd name="connsiteY13" fmla="*/ 3583777 h 4113058"/>
              <a:gd name="connsiteX14" fmla="*/ 45709 w 9767613"/>
              <a:gd name="connsiteY14" fmla="*/ 2152487 h 4113058"/>
              <a:gd name="connsiteX15" fmla="*/ 0 w 9767613"/>
              <a:gd name="connsiteY15" fmla="*/ 48824 h 4113058"/>
              <a:gd name="connsiteX16" fmla="*/ 6334131 w 9767613"/>
              <a:gd name="connsiteY16" fmla="*/ 0 h 4113058"/>
              <a:gd name="connsiteX0" fmla="*/ 6334131 w 9964267"/>
              <a:gd name="connsiteY0" fmla="*/ 67987 h 4181045"/>
              <a:gd name="connsiteX1" fmla="*/ 9719033 w 9964267"/>
              <a:gd name="connsiteY1" fmla="*/ 131072 h 4181045"/>
              <a:gd name="connsiteX2" fmla="*/ 9675361 w 9964267"/>
              <a:gd name="connsiteY2" fmla="*/ 1640587 h 4181045"/>
              <a:gd name="connsiteX3" fmla="*/ 9667887 w 9964267"/>
              <a:gd name="connsiteY3" fmla="*/ 3623537 h 4181045"/>
              <a:gd name="connsiteX4" fmla="*/ 9156509 w 9964267"/>
              <a:gd name="connsiteY4" fmla="*/ 3666562 h 4181045"/>
              <a:gd name="connsiteX5" fmla="*/ 8374371 w 9964267"/>
              <a:gd name="connsiteY5" fmla="*/ 3685404 h 4181045"/>
              <a:gd name="connsiteX6" fmla="*/ 8010603 w 9964267"/>
              <a:gd name="connsiteY6" fmla="*/ 3686786 h 4181045"/>
              <a:gd name="connsiteX7" fmla="*/ 7609628 w 9964267"/>
              <a:gd name="connsiteY7" fmla="*/ 3918796 h 4181045"/>
              <a:gd name="connsiteX8" fmla="*/ 6711904 w 9964267"/>
              <a:gd name="connsiteY8" fmla="*/ 4180768 h 4181045"/>
              <a:gd name="connsiteX9" fmla="*/ 6749875 w 9964267"/>
              <a:gd name="connsiteY9" fmla="*/ 3696446 h 4181045"/>
              <a:gd name="connsiteX10" fmla="*/ 6720705 w 9964267"/>
              <a:gd name="connsiteY10" fmla="*/ 3678546 h 4181045"/>
              <a:gd name="connsiteX11" fmla="*/ 6712805 w 9964267"/>
              <a:gd name="connsiteY11" fmla="*/ 3678538 h 4181045"/>
              <a:gd name="connsiteX12" fmla="*/ 6454608 w 9964267"/>
              <a:gd name="connsiteY12" fmla="*/ 3678346 h 4181045"/>
              <a:gd name="connsiteX13" fmla="*/ 258946 w 9964267"/>
              <a:gd name="connsiteY13" fmla="*/ 3651764 h 4181045"/>
              <a:gd name="connsiteX14" fmla="*/ 45709 w 9964267"/>
              <a:gd name="connsiteY14" fmla="*/ 2220474 h 4181045"/>
              <a:gd name="connsiteX15" fmla="*/ 0 w 9964267"/>
              <a:gd name="connsiteY15" fmla="*/ 116811 h 4181045"/>
              <a:gd name="connsiteX16" fmla="*/ 6334131 w 9964267"/>
              <a:gd name="connsiteY16" fmla="*/ 67987 h 4181045"/>
              <a:gd name="connsiteX0" fmla="*/ 6334131 w 9756430"/>
              <a:gd name="connsiteY0" fmla="*/ 91688 h 4204746"/>
              <a:gd name="connsiteX1" fmla="*/ 9719033 w 9756430"/>
              <a:gd name="connsiteY1" fmla="*/ 154773 h 4204746"/>
              <a:gd name="connsiteX2" fmla="*/ 9675361 w 9756430"/>
              <a:gd name="connsiteY2" fmla="*/ 1664288 h 4204746"/>
              <a:gd name="connsiteX3" fmla="*/ 9667887 w 9756430"/>
              <a:gd name="connsiteY3" fmla="*/ 3647238 h 4204746"/>
              <a:gd name="connsiteX4" fmla="*/ 9156509 w 9756430"/>
              <a:gd name="connsiteY4" fmla="*/ 3690263 h 4204746"/>
              <a:gd name="connsiteX5" fmla="*/ 8374371 w 9756430"/>
              <a:gd name="connsiteY5" fmla="*/ 3709105 h 4204746"/>
              <a:gd name="connsiteX6" fmla="*/ 8010603 w 9756430"/>
              <a:gd name="connsiteY6" fmla="*/ 3710487 h 4204746"/>
              <a:gd name="connsiteX7" fmla="*/ 7609628 w 9756430"/>
              <a:gd name="connsiteY7" fmla="*/ 3942497 h 4204746"/>
              <a:gd name="connsiteX8" fmla="*/ 6711904 w 9756430"/>
              <a:gd name="connsiteY8" fmla="*/ 4204469 h 4204746"/>
              <a:gd name="connsiteX9" fmla="*/ 6749875 w 9756430"/>
              <a:gd name="connsiteY9" fmla="*/ 3720147 h 4204746"/>
              <a:gd name="connsiteX10" fmla="*/ 6720705 w 9756430"/>
              <a:gd name="connsiteY10" fmla="*/ 3702247 h 4204746"/>
              <a:gd name="connsiteX11" fmla="*/ 6712805 w 9756430"/>
              <a:gd name="connsiteY11" fmla="*/ 3702239 h 4204746"/>
              <a:gd name="connsiteX12" fmla="*/ 6454608 w 9756430"/>
              <a:gd name="connsiteY12" fmla="*/ 3702047 h 4204746"/>
              <a:gd name="connsiteX13" fmla="*/ 258946 w 9756430"/>
              <a:gd name="connsiteY13" fmla="*/ 3675465 h 4204746"/>
              <a:gd name="connsiteX14" fmla="*/ 45709 w 9756430"/>
              <a:gd name="connsiteY14" fmla="*/ 2244175 h 4204746"/>
              <a:gd name="connsiteX15" fmla="*/ 0 w 9756430"/>
              <a:gd name="connsiteY15" fmla="*/ 140512 h 4204746"/>
              <a:gd name="connsiteX16" fmla="*/ 6334131 w 9756430"/>
              <a:gd name="connsiteY16" fmla="*/ 91688 h 4204746"/>
              <a:gd name="connsiteX0" fmla="*/ 6334131 w 9756430"/>
              <a:gd name="connsiteY0" fmla="*/ 109641 h 4222699"/>
              <a:gd name="connsiteX1" fmla="*/ 9035612 w 9756430"/>
              <a:gd name="connsiteY1" fmla="*/ 26396 h 4222699"/>
              <a:gd name="connsiteX2" fmla="*/ 9719033 w 9756430"/>
              <a:gd name="connsiteY2" fmla="*/ 172726 h 4222699"/>
              <a:gd name="connsiteX3" fmla="*/ 9675361 w 9756430"/>
              <a:gd name="connsiteY3" fmla="*/ 1682241 h 4222699"/>
              <a:gd name="connsiteX4" fmla="*/ 9667887 w 9756430"/>
              <a:gd name="connsiteY4" fmla="*/ 3665191 h 4222699"/>
              <a:gd name="connsiteX5" fmla="*/ 9156509 w 9756430"/>
              <a:gd name="connsiteY5" fmla="*/ 3708216 h 4222699"/>
              <a:gd name="connsiteX6" fmla="*/ 8374371 w 9756430"/>
              <a:gd name="connsiteY6" fmla="*/ 3727058 h 4222699"/>
              <a:gd name="connsiteX7" fmla="*/ 8010603 w 9756430"/>
              <a:gd name="connsiteY7" fmla="*/ 3728440 h 4222699"/>
              <a:gd name="connsiteX8" fmla="*/ 7609628 w 9756430"/>
              <a:gd name="connsiteY8" fmla="*/ 3960450 h 4222699"/>
              <a:gd name="connsiteX9" fmla="*/ 6711904 w 9756430"/>
              <a:gd name="connsiteY9" fmla="*/ 4222422 h 4222699"/>
              <a:gd name="connsiteX10" fmla="*/ 6749875 w 9756430"/>
              <a:gd name="connsiteY10" fmla="*/ 3738100 h 4222699"/>
              <a:gd name="connsiteX11" fmla="*/ 6720705 w 9756430"/>
              <a:gd name="connsiteY11" fmla="*/ 3720200 h 4222699"/>
              <a:gd name="connsiteX12" fmla="*/ 6712805 w 9756430"/>
              <a:gd name="connsiteY12" fmla="*/ 3720192 h 4222699"/>
              <a:gd name="connsiteX13" fmla="*/ 6454608 w 9756430"/>
              <a:gd name="connsiteY13" fmla="*/ 3720000 h 4222699"/>
              <a:gd name="connsiteX14" fmla="*/ 258946 w 9756430"/>
              <a:gd name="connsiteY14" fmla="*/ 3693418 h 4222699"/>
              <a:gd name="connsiteX15" fmla="*/ 45709 w 9756430"/>
              <a:gd name="connsiteY15" fmla="*/ 2262128 h 4222699"/>
              <a:gd name="connsiteX16" fmla="*/ 0 w 9756430"/>
              <a:gd name="connsiteY16" fmla="*/ 158465 h 4222699"/>
              <a:gd name="connsiteX17" fmla="*/ 6334131 w 9756430"/>
              <a:gd name="connsiteY17" fmla="*/ 109641 h 4222699"/>
              <a:gd name="connsiteX0" fmla="*/ 6334131 w 9774771"/>
              <a:gd name="connsiteY0" fmla="*/ 104082 h 4217140"/>
              <a:gd name="connsiteX1" fmla="*/ 8894098 w 9774771"/>
              <a:gd name="connsiteY1" fmla="*/ 30787 h 4217140"/>
              <a:gd name="connsiteX2" fmla="*/ 9719033 w 9774771"/>
              <a:gd name="connsiteY2" fmla="*/ 167167 h 4217140"/>
              <a:gd name="connsiteX3" fmla="*/ 9675361 w 9774771"/>
              <a:gd name="connsiteY3" fmla="*/ 1676682 h 4217140"/>
              <a:gd name="connsiteX4" fmla="*/ 9667887 w 9774771"/>
              <a:gd name="connsiteY4" fmla="*/ 3659632 h 4217140"/>
              <a:gd name="connsiteX5" fmla="*/ 9156509 w 9774771"/>
              <a:gd name="connsiteY5" fmla="*/ 3702657 h 4217140"/>
              <a:gd name="connsiteX6" fmla="*/ 8374371 w 9774771"/>
              <a:gd name="connsiteY6" fmla="*/ 3721499 h 4217140"/>
              <a:gd name="connsiteX7" fmla="*/ 8010603 w 9774771"/>
              <a:gd name="connsiteY7" fmla="*/ 3722881 h 4217140"/>
              <a:gd name="connsiteX8" fmla="*/ 7609628 w 9774771"/>
              <a:gd name="connsiteY8" fmla="*/ 3954891 h 4217140"/>
              <a:gd name="connsiteX9" fmla="*/ 6711904 w 9774771"/>
              <a:gd name="connsiteY9" fmla="*/ 4216863 h 4217140"/>
              <a:gd name="connsiteX10" fmla="*/ 6749875 w 9774771"/>
              <a:gd name="connsiteY10" fmla="*/ 3732541 h 4217140"/>
              <a:gd name="connsiteX11" fmla="*/ 6720705 w 9774771"/>
              <a:gd name="connsiteY11" fmla="*/ 3714641 h 4217140"/>
              <a:gd name="connsiteX12" fmla="*/ 6712805 w 9774771"/>
              <a:gd name="connsiteY12" fmla="*/ 3714633 h 4217140"/>
              <a:gd name="connsiteX13" fmla="*/ 6454608 w 9774771"/>
              <a:gd name="connsiteY13" fmla="*/ 3714441 h 4217140"/>
              <a:gd name="connsiteX14" fmla="*/ 258946 w 9774771"/>
              <a:gd name="connsiteY14" fmla="*/ 3687859 h 4217140"/>
              <a:gd name="connsiteX15" fmla="*/ 45709 w 9774771"/>
              <a:gd name="connsiteY15" fmla="*/ 2256569 h 4217140"/>
              <a:gd name="connsiteX16" fmla="*/ 0 w 9774771"/>
              <a:gd name="connsiteY16" fmla="*/ 152906 h 4217140"/>
              <a:gd name="connsiteX17" fmla="*/ 6334131 w 9774771"/>
              <a:gd name="connsiteY17" fmla="*/ 104082 h 4217140"/>
              <a:gd name="connsiteX0" fmla="*/ 6334131 w 9774771"/>
              <a:gd name="connsiteY0" fmla="*/ 100473 h 4213531"/>
              <a:gd name="connsiteX1" fmla="*/ 8894098 w 9774771"/>
              <a:gd name="connsiteY1" fmla="*/ 27178 h 4213531"/>
              <a:gd name="connsiteX2" fmla="*/ 9719033 w 9774771"/>
              <a:gd name="connsiteY2" fmla="*/ 163558 h 4213531"/>
              <a:gd name="connsiteX3" fmla="*/ 9675361 w 9774771"/>
              <a:gd name="connsiteY3" fmla="*/ 1673073 h 4213531"/>
              <a:gd name="connsiteX4" fmla="*/ 9667887 w 9774771"/>
              <a:gd name="connsiteY4" fmla="*/ 3656023 h 4213531"/>
              <a:gd name="connsiteX5" fmla="*/ 9156509 w 9774771"/>
              <a:gd name="connsiteY5" fmla="*/ 3699048 h 4213531"/>
              <a:gd name="connsiteX6" fmla="*/ 8374371 w 9774771"/>
              <a:gd name="connsiteY6" fmla="*/ 3717890 h 4213531"/>
              <a:gd name="connsiteX7" fmla="*/ 8010603 w 9774771"/>
              <a:gd name="connsiteY7" fmla="*/ 3719272 h 4213531"/>
              <a:gd name="connsiteX8" fmla="*/ 7609628 w 9774771"/>
              <a:gd name="connsiteY8" fmla="*/ 3951282 h 4213531"/>
              <a:gd name="connsiteX9" fmla="*/ 6711904 w 9774771"/>
              <a:gd name="connsiteY9" fmla="*/ 4213254 h 4213531"/>
              <a:gd name="connsiteX10" fmla="*/ 6749875 w 9774771"/>
              <a:gd name="connsiteY10" fmla="*/ 3728932 h 4213531"/>
              <a:gd name="connsiteX11" fmla="*/ 6720705 w 9774771"/>
              <a:gd name="connsiteY11" fmla="*/ 3711032 h 4213531"/>
              <a:gd name="connsiteX12" fmla="*/ 6712805 w 9774771"/>
              <a:gd name="connsiteY12" fmla="*/ 3711024 h 4213531"/>
              <a:gd name="connsiteX13" fmla="*/ 6454608 w 9774771"/>
              <a:gd name="connsiteY13" fmla="*/ 3710832 h 4213531"/>
              <a:gd name="connsiteX14" fmla="*/ 258946 w 9774771"/>
              <a:gd name="connsiteY14" fmla="*/ 3684250 h 4213531"/>
              <a:gd name="connsiteX15" fmla="*/ 45709 w 9774771"/>
              <a:gd name="connsiteY15" fmla="*/ 2252960 h 4213531"/>
              <a:gd name="connsiteX16" fmla="*/ 0 w 9774771"/>
              <a:gd name="connsiteY16" fmla="*/ 149297 h 4213531"/>
              <a:gd name="connsiteX17" fmla="*/ 6334131 w 9774771"/>
              <a:gd name="connsiteY17" fmla="*/ 100473 h 4213531"/>
              <a:gd name="connsiteX0" fmla="*/ 6334131 w 9761374"/>
              <a:gd name="connsiteY0" fmla="*/ 74489 h 4187547"/>
              <a:gd name="connsiteX1" fmla="*/ 8894098 w 9761374"/>
              <a:gd name="connsiteY1" fmla="*/ 1194 h 4187547"/>
              <a:gd name="connsiteX2" fmla="*/ 9719033 w 9761374"/>
              <a:gd name="connsiteY2" fmla="*/ 137574 h 4187547"/>
              <a:gd name="connsiteX3" fmla="*/ 9675361 w 9761374"/>
              <a:gd name="connsiteY3" fmla="*/ 1647089 h 4187547"/>
              <a:gd name="connsiteX4" fmla="*/ 9667887 w 9761374"/>
              <a:gd name="connsiteY4" fmla="*/ 3630039 h 4187547"/>
              <a:gd name="connsiteX5" fmla="*/ 9156509 w 9761374"/>
              <a:gd name="connsiteY5" fmla="*/ 3673064 h 4187547"/>
              <a:gd name="connsiteX6" fmla="*/ 8374371 w 9761374"/>
              <a:gd name="connsiteY6" fmla="*/ 3691906 h 4187547"/>
              <a:gd name="connsiteX7" fmla="*/ 8010603 w 9761374"/>
              <a:gd name="connsiteY7" fmla="*/ 3693288 h 4187547"/>
              <a:gd name="connsiteX8" fmla="*/ 7609628 w 9761374"/>
              <a:gd name="connsiteY8" fmla="*/ 3925298 h 4187547"/>
              <a:gd name="connsiteX9" fmla="*/ 6711904 w 9761374"/>
              <a:gd name="connsiteY9" fmla="*/ 4187270 h 4187547"/>
              <a:gd name="connsiteX10" fmla="*/ 6749875 w 9761374"/>
              <a:gd name="connsiteY10" fmla="*/ 3702948 h 4187547"/>
              <a:gd name="connsiteX11" fmla="*/ 6720705 w 9761374"/>
              <a:gd name="connsiteY11" fmla="*/ 3685048 h 4187547"/>
              <a:gd name="connsiteX12" fmla="*/ 6712805 w 9761374"/>
              <a:gd name="connsiteY12" fmla="*/ 3685040 h 4187547"/>
              <a:gd name="connsiteX13" fmla="*/ 6454608 w 9761374"/>
              <a:gd name="connsiteY13" fmla="*/ 3684848 h 4187547"/>
              <a:gd name="connsiteX14" fmla="*/ 258946 w 9761374"/>
              <a:gd name="connsiteY14" fmla="*/ 3658266 h 4187547"/>
              <a:gd name="connsiteX15" fmla="*/ 45709 w 9761374"/>
              <a:gd name="connsiteY15" fmla="*/ 2226976 h 4187547"/>
              <a:gd name="connsiteX16" fmla="*/ 0 w 9761374"/>
              <a:gd name="connsiteY16" fmla="*/ 123313 h 4187547"/>
              <a:gd name="connsiteX17" fmla="*/ 6334131 w 9761374"/>
              <a:gd name="connsiteY17" fmla="*/ 74489 h 4187547"/>
              <a:gd name="connsiteX0" fmla="*/ 6334131 w 9761374"/>
              <a:gd name="connsiteY0" fmla="*/ 74489 h 4187547"/>
              <a:gd name="connsiteX1" fmla="*/ 8894098 w 9761374"/>
              <a:gd name="connsiteY1" fmla="*/ 1194 h 4187547"/>
              <a:gd name="connsiteX2" fmla="*/ 9719033 w 9761374"/>
              <a:gd name="connsiteY2" fmla="*/ 137574 h 4187547"/>
              <a:gd name="connsiteX3" fmla="*/ 9675361 w 9761374"/>
              <a:gd name="connsiteY3" fmla="*/ 1647089 h 4187547"/>
              <a:gd name="connsiteX4" fmla="*/ 9667887 w 9761374"/>
              <a:gd name="connsiteY4" fmla="*/ 3630039 h 4187547"/>
              <a:gd name="connsiteX5" fmla="*/ 9156509 w 9761374"/>
              <a:gd name="connsiteY5" fmla="*/ 3673064 h 4187547"/>
              <a:gd name="connsiteX6" fmla="*/ 8374371 w 9761374"/>
              <a:gd name="connsiteY6" fmla="*/ 3691906 h 4187547"/>
              <a:gd name="connsiteX7" fmla="*/ 8010603 w 9761374"/>
              <a:gd name="connsiteY7" fmla="*/ 3693288 h 4187547"/>
              <a:gd name="connsiteX8" fmla="*/ 7609628 w 9761374"/>
              <a:gd name="connsiteY8" fmla="*/ 3925298 h 4187547"/>
              <a:gd name="connsiteX9" fmla="*/ 6711904 w 9761374"/>
              <a:gd name="connsiteY9" fmla="*/ 4187270 h 4187547"/>
              <a:gd name="connsiteX10" fmla="*/ 6749875 w 9761374"/>
              <a:gd name="connsiteY10" fmla="*/ 3702948 h 4187547"/>
              <a:gd name="connsiteX11" fmla="*/ 6720705 w 9761374"/>
              <a:gd name="connsiteY11" fmla="*/ 3436308 h 4187547"/>
              <a:gd name="connsiteX12" fmla="*/ 6712805 w 9761374"/>
              <a:gd name="connsiteY12" fmla="*/ 3685040 h 4187547"/>
              <a:gd name="connsiteX13" fmla="*/ 6454608 w 9761374"/>
              <a:gd name="connsiteY13" fmla="*/ 3684848 h 4187547"/>
              <a:gd name="connsiteX14" fmla="*/ 258946 w 9761374"/>
              <a:gd name="connsiteY14" fmla="*/ 3658266 h 4187547"/>
              <a:gd name="connsiteX15" fmla="*/ 45709 w 9761374"/>
              <a:gd name="connsiteY15" fmla="*/ 2226976 h 4187547"/>
              <a:gd name="connsiteX16" fmla="*/ 0 w 9761374"/>
              <a:gd name="connsiteY16" fmla="*/ 123313 h 4187547"/>
              <a:gd name="connsiteX17" fmla="*/ 6334131 w 9761374"/>
              <a:gd name="connsiteY17" fmla="*/ 74489 h 4187547"/>
              <a:gd name="connsiteX0" fmla="*/ 6334131 w 9761374"/>
              <a:gd name="connsiteY0" fmla="*/ 74489 h 4187547"/>
              <a:gd name="connsiteX1" fmla="*/ 8894098 w 9761374"/>
              <a:gd name="connsiteY1" fmla="*/ 1194 h 4187547"/>
              <a:gd name="connsiteX2" fmla="*/ 9719033 w 9761374"/>
              <a:gd name="connsiteY2" fmla="*/ 137574 h 4187547"/>
              <a:gd name="connsiteX3" fmla="*/ 9675361 w 9761374"/>
              <a:gd name="connsiteY3" fmla="*/ 1647089 h 4187547"/>
              <a:gd name="connsiteX4" fmla="*/ 9667887 w 9761374"/>
              <a:gd name="connsiteY4" fmla="*/ 3630039 h 4187547"/>
              <a:gd name="connsiteX5" fmla="*/ 9156509 w 9761374"/>
              <a:gd name="connsiteY5" fmla="*/ 3673064 h 4187547"/>
              <a:gd name="connsiteX6" fmla="*/ 8374371 w 9761374"/>
              <a:gd name="connsiteY6" fmla="*/ 3691906 h 4187547"/>
              <a:gd name="connsiteX7" fmla="*/ 8010603 w 9761374"/>
              <a:gd name="connsiteY7" fmla="*/ 3693288 h 4187547"/>
              <a:gd name="connsiteX8" fmla="*/ 7609628 w 9761374"/>
              <a:gd name="connsiteY8" fmla="*/ 3925298 h 4187547"/>
              <a:gd name="connsiteX9" fmla="*/ 6711904 w 9761374"/>
              <a:gd name="connsiteY9" fmla="*/ 4187270 h 4187547"/>
              <a:gd name="connsiteX10" fmla="*/ 6749875 w 9761374"/>
              <a:gd name="connsiteY10" fmla="*/ 3702948 h 4187547"/>
              <a:gd name="connsiteX11" fmla="*/ 6720705 w 9761374"/>
              <a:gd name="connsiteY11" fmla="*/ 3436308 h 4187547"/>
              <a:gd name="connsiteX12" fmla="*/ 6952291 w 9761374"/>
              <a:gd name="connsiteY12" fmla="*/ 3515897 h 4187547"/>
              <a:gd name="connsiteX13" fmla="*/ 6454608 w 9761374"/>
              <a:gd name="connsiteY13" fmla="*/ 3684848 h 4187547"/>
              <a:gd name="connsiteX14" fmla="*/ 258946 w 9761374"/>
              <a:gd name="connsiteY14" fmla="*/ 3658266 h 4187547"/>
              <a:gd name="connsiteX15" fmla="*/ 45709 w 9761374"/>
              <a:gd name="connsiteY15" fmla="*/ 2226976 h 4187547"/>
              <a:gd name="connsiteX16" fmla="*/ 0 w 9761374"/>
              <a:gd name="connsiteY16" fmla="*/ 123313 h 4187547"/>
              <a:gd name="connsiteX17" fmla="*/ 6334131 w 9761374"/>
              <a:gd name="connsiteY17" fmla="*/ 74489 h 4187547"/>
              <a:gd name="connsiteX0" fmla="*/ 6334131 w 9761374"/>
              <a:gd name="connsiteY0" fmla="*/ 74489 h 4187547"/>
              <a:gd name="connsiteX1" fmla="*/ 8894098 w 9761374"/>
              <a:gd name="connsiteY1" fmla="*/ 1194 h 4187547"/>
              <a:gd name="connsiteX2" fmla="*/ 9719033 w 9761374"/>
              <a:gd name="connsiteY2" fmla="*/ 137574 h 4187547"/>
              <a:gd name="connsiteX3" fmla="*/ 9675361 w 9761374"/>
              <a:gd name="connsiteY3" fmla="*/ 1647089 h 4187547"/>
              <a:gd name="connsiteX4" fmla="*/ 9667887 w 9761374"/>
              <a:gd name="connsiteY4" fmla="*/ 3630039 h 4187547"/>
              <a:gd name="connsiteX5" fmla="*/ 9156509 w 9761374"/>
              <a:gd name="connsiteY5" fmla="*/ 3673064 h 4187547"/>
              <a:gd name="connsiteX6" fmla="*/ 8374371 w 9761374"/>
              <a:gd name="connsiteY6" fmla="*/ 3691906 h 4187547"/>
              <a:gd name="connsiteX7" fmla="*/ 8010603 w 9761374"/>
              <a:gd name="connsiteY7" fmla="*/ 3693288 h 4187547"/>
              <a:gd name="connsiteX8" fmla="*/ 7609628 w 9761374"/>
              <a:gd name="connsiteY8" fmla="*/ 3925298 h 4187547"/>
              <a:gd name="connsiteX9" fmla="*/ 6711904 w 9761374"/>
              <a:gd name="connsiteY9" fmla="*/ 4187270 h 4187547"/>
              <a:gd name="connsiteX10" fmla="*/ 6749875 w 9761374"/>
              <a:gd name="connsiteY10" fmla="*/ 3702948 h 4187547"/>
              <a:gd name="connsiteX11" fmla="*/ 6720705 w 9761374"/>
              <a:gd name="connsiteY11" fmla="*/ 3436308 h 4187547"/>
              <a:gd name="connsiteX12" fmla="*/ 6454608 w 9761374"/>
              <a:gd name="connsiteY12" fmla="*/ 3684848 h 4187547"/>
              <a:gd name="connsiteX13" fmla="*/ 258946 w 9761374"/>
              <a:gd name="connsiteY13" fmla="*/ 3658266 h 4187547"/>
              <a:gd name="connsiteX14" fmla="*/ 45709 w 9761374"/>
              <a:gd name="connsiteY14" fmla="*/ 2226976 h 4187547"/>
              <a:gd name="connsiteX15" fmla="*/ 0 w 9761374"/>
              <a:gd name="connsiteY15" fmla="*/ 123313 h 4187547"/>
              <a:gd name="connsiteX16" fmla="*/ 6334131 w 9761374"/>
              <a:gd name="connsiteY16" fmla="*/ 74489 h 4187547"/>
              <a:gd name="connsiteX0" fmla="*/ 6334131 w 9761374"/>
              <a:gd name="connsiteY0" fmla="*/ 74489 h 4191494"/>
              <a:gd name="connsiteX1" fmla="*/ 8894098 w 9761374"/>
              <a:gd name="connsiteY1" fmla="*/ 1194 h 4191494"/>
              <a:gd name="connsiteX2" fmla="*/ 9719033 w 9761374"/>
              <a:gd name="connsiteY2" fmla="*/ 137574 h 4191494"/>
              <a:gd name="connsiteX3" fmla="*/ 9675361 w 9761374"/>
              <a:gd name="connsiteY3" fmla="*/ 1647089 h 4191494"/>
              <a:gd name="connsiteX4" fmla="*/ 9667887 w 9761374"/>
              <a:gd name="connsiteY4" fmla="*/ 3630039 h 4191494"/>
              <a:gd name="connsiteX5" fmla="*/ 9156509 w 9761374"/>
              <a:gd name="connsiteY5" fmla="*/ 3673064 h 4191494"/>
              <a:gd name="connsiteX6" fmla="*/ 8374371 w 9761374"/>
              <a:gd name="connsiteY6" fmla="*/ 3691906 h 4191494"/>
              <a:gd name="connsiteX7" fmla="*/ 8010603 w 9761374"/>
              <a:gd name="connsiteY7" fmla="*/ 3693288 h 4191494"/>
              <a:gd name="connsiteX8" fmla="*/ 7609628 w 9761374"/>
              <a:gd name="connsiteY8" fmla="*/ 3925298 h 4191494"/>
              <a:gd name="connsiteX9" fmla="*/ 6711904 w 9761374"/>
              <a:gd name="connsiteY9" fmla="*/ 4187270 h 4191494"/>
              <a:gd name="connsiteX10" fmla="*/ 6880503 w 9761374"/>
              <a:gd name="connsiteY10" fmla="*/ 3702948 h 4191494"/>
              <a:gd name="connsiteX11" fmla="*/ 6720705 w 9761374"/>
              <a:gd name="connsiteY11" fmla="*/ 3436308 h 4191494"/>
              <a:gd name="connsiteX12" fmla="*/ 6454608 w 9761374"/>
              <a:gd name="connsiteY12" fmla="*/ 3684848 h 4191494"/>
              <a:gd name="connsiteX13" fmla="*/ 258946 w 9761374"/>
              <a:gd name="connsiteY13" fmla="*/ 3658266 h 4191494"/>
              <a:gd name="connsiteX14" fmla="*/ 45709 w 9761374"/>
              <a:gd name="connsiteY14" fmla="*/ 2226976 h 4191494"/>
              <a:gd name="connsiteX15" fmla="*/ 0 w 9761374"/>
              <a:gd name="connsiteY15" fmla="*/ 123313 h 4191494"/>
              <a:gd name="connsiteX16" fmla="*/ 6334131 w 9761374"/>
              <a:gd name="connsiteY16" fmla="*/ 74489 h 4191494"/>
              <a:gd name="connsiteX0" fmla="*/ 6334131 w 9761374"/>
              <a:gd name="connsiteY0" fmla="*/ 74489 h 4191494"/>
              <a:gd name="connsiteX1" fmla="*/ 8894098 w 9761374"/>
              <a:gd name="connsiteY1" fmla="*/ 1194 h 4191494"/>
              <a:gd name="connsiteX2" fmla="*/ 9719033 w 9761374"/>
              <a:gd name="connsiteY2" fmla="*/ 137574 h 4191494"/>
              <a:gd name="connsiteX3" fmla="*/ 9675361 w 9761374"/>
              <a:gd name="connsiteY3" fmla="*/ 1647089 h 4191494"/>
              <a:gd name="connsiteX4" fmla="*/ 9667887 w 9761374"/>
              <a:gd name="connsiteY4" fmla="*/ 3630039 h 4191494"/>
              <a:gd name="connsiteX5" fmla="*/ 9156509 w 9761374"/>
              <a:gd name="connsiteY5" fmla="*/ 3673064 h 4191494"/>
              <a:gd name="connsiteX6" fmla="*/ 8374371 w 9761374"/>
              <a:gd name="connsiteY6" fmla="*/ 3691906 h 4191494"/>
              <a:gd name="connsiteX7" fmla="*/ 8010603 w 9761374"/>
              <a:gd name="connsiteY7" fmla="*/ 3693288 h 4191494"/>
              <a:gd name="connsiteX8" fmla="*/ 7609628 w 9761374"/>
              <a:gd name="connsiteY8" fmla="*/ 3925298 h 4191494"/>
              <a:gd name="connsiteX9" fmla="*/ 6711904 w 9761374"/>
              <a:gd name="connsiteY9" fmla="*/ 4187270 h 4191494"/>
              <a:gd name="connsiteX10" fmla="*/ 6880503 w 9761374"/>
              <a:gd name="connsiteY10" fmla="*/ 3702948 h 4191494"/>
              <a:gd name="connsiteX11" fmla="*/ 6677162 w 9761374"/>
              <a:gd name="connsiteY11" fmla="*/ 3476107 h 4191494"/>
              <a:gd name="connsiteX12" fmla="*/ 6454608 w 9761374"/>
              <a:gd name="connsiteY12" fmla="*/ 3684848 h 4191494"/>
              <a:gd name="connsiteX13" fmla="*/ 258946 w 9761374"/>
              <a:gd name="connsiteY13" fmla="*/ 3658266 h 4191494"/>
              <a:gd name="connsiteX14" fmla="*/ 45709 w 9761374"/>
              <a:gd name="connsiteY14" fmla="*/ 2226976 h 4191494"/>
              <a:gd name="connsiteX15" fmla="*/ 0 w 9761374"/>
              <a:gd name="connsiteY15" fmla="*/ 123313 h 4191494"/>
              <a:gd name="connsiteX16" fmla="*/ 6334131 w 9761374"/>
              <a:gd name="connsiteY16" fmla="*/ 74489 h 4191494"/>
              <a:gd name="connsiteX0" fmla="*/ 6334131 w 9761374"/>
              <a:gd name="connsiteY0" fmla="*/ 74489 h 4191494"/>
              <a:gd name="connsiteX1" fmla="*/ 8894098 w 9761374"/>
              <a:gd name="connsiteY1" fmla="*/ 1194 h 4191494"/>
              <a:gd name="connsiteX2" fmla="*/ 9719033 w 9761374"/>
              <a:gd name="connsiteY2" fmla="*/ 137574 h 4191494"/>
              <a:gd name="connsiteX3" fmla="*/ 9675361 w 9761374"/>
              <a:gd name="connsiteY3" fmla="*/ 1647089 h 4191494"/>
              <a:gd name="connsiteX4" fmla="*/ 9667887 w 9761374"/>
              <a:gd name="connsiteY4" fmla="*/ 3630039 h 4191494"/>
              <a:gd name="connsiteX5" fmla="*/ 9156509 w 9761374"/>
              <a:gd name="connsiteY5" fmla="*/ 3673064 h 4191494"/>
              <a:gd name="connsiteX6" fmla="*/ 8374371 w 9761374"/>
              <a:gd name="connsiteY6" fmla="*/ 3691906 h 4191494"/>
              <a:gd name="connsiteX7" fmla="*/ 8010603 w 9761374"/>
              <a:gd name="connsiteY7" fmla="*/ 3693288 h 4191494"/>
              <a:gd name="connsiteX8" fmla="*/ 7609628 w 9761374"/>
              <a:gd name="connsiteY8" fmla="*/ 3925298 h 4191494"/>
              <a:gd name="connsiteX9" fmla="*/ 6711904 w 9761374"/>
              <a:gd name="connsiteY9" fmla="*/ 4187270 h 4191494"/>
              <a:gd name="connsiteX10" fmla="*/ 6880503 w 9761374"/>
              <a:gd name="connsiteY10" fmla="*/ 3702948 h 4191494"/>
              <a:gd name="connsiteX11" fmla="*/ 6454608 w 9761374"/>
              <a:gd name="connsiteY11" fmla="*/ 3684848 h 4191494"/>
              <a:gd name="connsiteX12" fmla="*/ 258946 w 9761374"/>
              <a:gd name="connsiteY12" fmla="*/ 3658266 h 4191494"/>
              <a:gd name="connsiteX13" fmla="*/ 45709 w 9761374"/>
              <a:gd name="connsiteY13" fmla="*/ 2226976 h 4191494"/>
              <a:gd name="connsiteX14" fmla="*/ 0 w 9761374"/>
              <a:gd name="connsiteY14" fmla="*/ 123313 h 4191494"/>
              <a:gd name="connsiteX15" fmla="*/ 6334131 w 9761374"/>
              <a:gd name="connsiteY15" fmla="*/ 74489 h 4191494"/>
              <a:gd name="connsiteX0" fmla="*/ 6334131 w 9761374"/>
              <a:gd name="connsiteY0" fmla="*/ 74489 h 4193164"/>
              <a:gd name="connsiteX1" fmla="*/ 8894098 w 9761374"/>
              <a:gd name="connsiteY1" fmla="*/ 1194 h 4193164"/>
              <a:gd name="connsiteX2" fmla="*/ 9719033 w 9761374"/>
              <a:gd name="connsiteY2" fmla="*/ 137574 h 4193164"/>
              <a:gd name="connsiteX3" fmla="*/ 9675361 w 9761374"/>
              <a:gd name="connsiteY3" fmla="*/ 1647089 h 4193164"/>
              <a:gd name="connsiteX4" fmla="*/ 9667887 w 9761374"/>
              <a:gd name="connsiteY4" fmla="*/ 3630039 h 4193164"/>
              <a:gd name="connsiteX5" fmla="*/ 9156509 w 9761374"/>
              <a:gd name="connsiteY5" fmla="*/ 3673064 h 4193164"/>
              <a:gd name="connsiteX6" fmla="*/ 8374371 w 9761374"/>
              <a:gd name="connsiteY6" fmla="*/ 3691906 h 4193164"/>
              <a:gd name="connsiteX7" fmla="*/ 8010603 w 9761374"/>
              <a:gd name="connsiteY7" fmla="*/ 3693288 h 4193164"/>
              <a:gd name="connsiteX8" fmla="*/ 7609628 w 9761374"/>
              <a:gd name="connsiteY8" fmla="*/ 3925298 h 4193164"/>
              <a:gd name="connsiteX9" fmla="*/ 6711904 w 9761374"/>
              <a:gd name="connsiteY9" fmla="*/ 4187270 h 4193164"/>
              <a:gd name="connsiteX10" fmla="*/ 6880503 w 9761374"/>
              <a:gd name="connsiteY10" fmla="*/ 3702948 h 4193164"/>
              <a:gd name="connsiteX11" fmla="*/ 6454608 w 9761374"/>
              <a:gd name="connsiteY11" fmla="*/ 3684848 h 4193164"/>
              <a:gd name="connsiteX12" fmla="*/ 258946 w 9761374"/>
              <a:gd name="connsiteY12" fmla="*/ 3658266 h 4193164"/>
              <a:gd name="connsiteX13" fmla="*/ 45709 w 9761374"/>
              <a:gd name="connsiteY13" fmla="*/ 2226976 h 4193164"/>
              <a:gd name="connsiteX14" fmla="*/ 0 w 9761374"/>
              <a:gd name="connsiteY14" fmla="*/ 123313 h 4193164"/>
              <a:gd name="connsiteX15" fmla="*/ 6334131 w 9761374"/>
              <a:gd name="connsiteY15" fmla="*/ 74489 h 4193164"/>
              <a:gd name="connsiteX0" fmla="*/ 6334131 w 9761374"/>
              <a:gd name="connsiteY0" fmla="*/ 74489 h 4191494"/>
              <a:gd name="connsiteX1" fmla="*/ 8894098 w 9761374"/>
              <a:gd name="connsiteY1" fmla="*/ 1194 h 4191494"/>
              <a:gd name="connsiteX2" fmla="*/ 9719033 w 9761374"/>
              <a:gd name="connsiteY2" fmla="*/ 137574 h 4191494"/>
              <a:gd name="connsiteX3" fmla="*/ 9675361 w 9761374"/>
              <a:gd name="connsiteY3" fmla="*/ 1647089 h 4191494"/>
              <a:gd name="connsiteX4" fmla="*/ 9667887 w 9761374"/>
              <a:gd name="connsiteY4" fmla="*/ 3630039 h 4191494"/>
              <a:gd name="connsiteX5" fmla="*/ 9156509 w 9761374"/>
              <a:gd name="connsiteY5" fmla="*/ 3673064 h 4191494"/>
              <a:gd name="connsiteX6" fmla="*/ 8374371 w 9761374"/>
              <a:gd name="connsiteY6" fmla="*/ 3691906 h 4191494"/>
              <a:gd name="connsiteX7" fmla="*/ 8010603 w 9761374"/>
              <a:gd name="connsiteY7" fmla="*/ 3693288 h 4191494"/>
              <a:gd name="connsiteX8" fmla="*/ 7609628 w 9761374"/>
              <a:gd name="connsiteY8" fmla="*/ 3925298 h 4191494"/>
              <a:gd name="connsiteX9" fmla="*/ 6711904 w 9761374"/>
              <a:gd name="connsiteY9" fmla="*/ 4187270 h 4191494"/>
              <a:gd name="connsiteX10" fmla="*/ 6880503 w 9761374"/>
              <a:gd name="connsiteY10" fmla="*/ 3702948 h 4191494"/>
              <a:gd name="connsiteX11" fmla="*/ 6454608 w 9761374"/>
              <a:gd name="connsiteY11" fmla="*/ 3684848 h 4191494"/>
              <a:gd name="connsiteX12" fmla="*/ 258946 w 9761374"/>
              <a:gd name="connsiteY12" fmla="*/ 3658266 h 4191494"/>
              <a:gd name="connsiteX13" fmla="*/ 45709 w 9761374"/>
              <a:gd name="connsiteY13" fmla="*/ 2226976 h 4191494"/>
              <a:gd name="connsiteX14" fmla="*/ 0 w 9761374"/>
              <a:gd name="connsiteY14" fmla="*/ 123313 h 4191494"/>
              <a:gd name="connsiteX15" fmla="*/ 6334131 w 9761374"/>
              <a:gd name="connsiteY15" fmla="*/ 74489 h 4191494"/>
              <a:gd name="connsiteX0" fmla="*/ 6334131 w 9761374"/>
              <a:gd name="connsiteY0" fmla="*/ 74489 h 4192513"/>
              <a:gd name="connsiteX1" fmla="*/ 8894098 w 9761374"/>
              <a:gd name="connsiteY1" fmla="*/ 1194 h 4192513"/>
              <a:gd name="connsiteX2" fmla="*/ 9719033 w 9761374"/>
              <a:gd name="connsiteY2" fmla="*/ 137574 h 4192513"/>
              <a:gd name="connsiteX3" fmla="*/ 9675361 w 9761374"/>
              <a:gd name="connsiteY3" fmla="*/ 1647089 h 4192513"/>
              <a:gd name="connsiteX4" fmla="*/ 9667887 w 9761374"/>
              <a:gd name="connsiteY4" fmla="*/ 3630039 h 4192513"/>
              <a:gd name="connsiteX5" fmla="*/ 9156509 w 9761374"/>
              <a:gd name="connsiteY5" fmla="*/ 3673064 h 4192513"/>
              <a:gd name="connsiteX6" fmla="*/ 8374371 w 9761374"/>
              <a:gd name="connsiteY6" fmla="*/ 3691906 h 4192513"/>
              <a:gd name="connsiteX7" fmla="*/ 8010603 w 9761374"/>
              <a:gd name="connsiteY7" fmla="*/ 3693288 h 4192513"/>
              <a:gd name="connsiteX8" fmla="*/ 7609628 w 9761374"/>
              <a:gd name="connsiteY8" fmla="*/ 3925298 h 4192513"/>
              <a:gd name="connsiteX9" fmla="*/ 6711904 w 9761374"/>
              <a:gd name="connsiteY9" fmla="*/ 4187270 h 4192513"/>
              <a:gd name="connsiteX10" fmla="*/ 6880503 w 9761374"/>
              <a:gd name="connsiteY10" fmla="*/ 3702948 h 4192513"/>
              <a:gd name="connsiteX11" fmla="*/ 6454608 w 9761374"/>
              <a:gd name="connsiteY11" fmla="*/ 3684848 h 4192513"/>
              <a:gd name="connsiteX12" fmla="*/ 258946 w 9761374"/>
              <a:gd name="connsiteY12" fmla="*/ 3658266 h 4192513"/>
              <a:gd name="connsiteX13" fmla="*/ 45709 w 9761374"/>
              <a:gd name="connsiteY13" fmla="*/ 2226976 h 4192513"/>
              <a:gd name="connsiteX14" fmla="*/ 0 w 9761374"/>
              <a:gd name="connsiteY14" fmla="*/ 123313 h 4192513"/>
              <a:gd name="connsiteX15" fmla="*/ 6334131 w 9761374"/>
              <a:gd name="connsiteY15" fmla="*/ 74489 h 419251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58946 w 9761374"/>
              <a:gd name="connsiteY12" fmla="*/ 3658266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69832 w 9761374"/>
              <a:gd name="connsiteY12" fmla="*/ 3717963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69832 w 9761374"/>
              <a:gd name="connsiteY12" fmla="*/ 3717963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69832 w 9761374"/>
              <a:gd name="connsiteY12" fmla="*/ 3717963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69832 w 9761374"/>
              <a:gd name="connsiteY12" fmla="*/ 3717963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04518 w 9761374"/>
              <a:gd name="connsiteY12" fmla="*/ 3727912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04518 w 9761374"/>
              <a:gd name="connsiteY12" fmla="*/ 3727912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04518 w 9761374"/>
              <a:gd name="connsiteY12" fmla="*/ 3727912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247779 w 9761374"/>
              <a:gd name="connsiteY11" fmla="*/ 3684848 h 4191253"/>
              <a:gd name="connsiteX12" fmla="*/ 204518 w 9761374"/>
              <a:gd name="connsiteY12" fmla="*/ 3727912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247779 w 9761374"/>
              <a:gd name="connsiteY11" fmla="*/ 3684848 h 4191253"/>
              <a:gd name="connsiteX12" fmla="*/ 204518 w 9761374"/>
              <a:gd name="connsiteY12" fmla="*/ 3727912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229331"/>
              <a:gd name="connsiteX1" fmla="*/ 8894098 w 9761374"/>
              <a:gd name="connsiteY1" fmla="*/ 1194 h 4229331"/>
              <a:gd name="connsiteX2" fmla="*/ 9719033 w 9761374"/>
              <a:gd name="connsiteY2" fmla="*/ 137574 h 4229331"/>
              <a:gd name="connsiteX3" fmla="*/ 9675361 w 9761374"/>
              <a:gd name="connsiteY3" fmla="*/ 1647089 h 4229331"/>
              <a:gd name="connsiteX4" fmla="*/ 9667887 w 9761374"/>
              <a:gd name="connsiteY4" fmla="*/ 3630039 h 4229331"/>
              <a:gd name="connsiteX5" fmla="*/ 9156509 w 9761374"/>
              <a:gd name="connsiteY5" fmla="*/ 3673064 h 4229331"/>
              <a:gd name="connsiteX6" fmla="*/ 8374371 w 9761374"/>
              <a:gd name="connsiteY6" fmla="*/ 3691906 h 4229331"/>
              <a:gd name="connsiteX7" fmla="*/ 8010603 w 9761374"/>
              <a:gd name="connsiteY7" fmla="*/ 3693288 h 4229331"/>
              <a:gd name="connsiteX8" fmla="*/ 7609628 w 9761374"/>
              <a:gd name="connsiteY8" fmla="*/ 3925298 h 4229331"/>
              <a:gd name="connsiteX9" fmla="*/ 6891313 w 9761374"/>
              <a:gd name="connsiteY9" fmla="*/ 4174512 h 4229331"/>
              <a:gd name="connsiteX10" fmla="*/ 6711904 w 9761374"/>
              <a:gd name="connsiteY10" fmla="*/ 4187270 h 4229331"/>
              <a:gd name="connsiteX11" fmla="*/ 6880503 w 9761374"/>
              <a:gd name="connsiteY11" fmla="*/ 3702948 h 4229331"/>
              <a:gd name="connsiteX12" fmla="*/ 6247779 w 9761374"/>
              <a:gd name="connsiteY12" fmla="*/ 3684848 h 4229331"/>
              <a:gd name="connsiteX13" fmla="*/ 204518 w 9761374"/>
              <a:gd name="connsiteY13" fmla="*/ 3727912 h 4229331"/>
              <a:gd name="connsiteX14" fmla="*/ 45709 w 9761374"/>
              <a:gd name="connsiteY14" fmla="*/ 2226976 h 4229331"/>
              <a:gd name="connsiteX15" fmla="*/ 0 w 9761374"/>
              <a:gd name="connsiteY15" fmla="*/ 123313 h 4229331"/>
              <a:gd name="connsiteX16" fmla="*/ 6334131 w 9761374"/>
              <a:gd name="connsiteY16" fmla="*/ 74489 h 4229331"/>
              <a:gd name="connsiteX0" fmla="*/ 6334131 w 9761374"/>
              <a:gd name="connsiteY0" fmla="*/ 74489 h 4181411"/>
              <a:gd name="connsiteX1" fmla="*/ 8894098 w 9761374"/>
              <a:gd name="connsiteY1" fmla="*/ 1194 h 4181411"/>
              <a:gd name="connsiteX2" fmla="*/ 9719033 w 9761374"/>
              <a:gd name="connsiteY2" fmla="*/ 137574 h 4181411"/>
              <a:gd name="connsiteX3" fmla="*/ 9675361 w 9761374"/>
              <a:gd name="connsiteY3" fmla="*/ 1647089 h 4181411"/>
              <a:gd name="connsiteX4" fmla="*/ 9667887 w 9761374"/>
              <a:gd name="connsiteY4" fmla="*/ 3630039 h 4181411"/>
              <a:gd name="connsiteX5" fmla="*/ 9156509 w 9761374"/>
              <a:gd name="connsiteY5" fmla="*/ 3673064 h 4181411"/>
              <a:gd name="connsiteX6" fmla="*/ 8374371 w 9761374"/>
              <a:gd name="connsiteY6" fmla="*/ 3691906 h 4181411"/>
              <a:gd name="connsiteX7" fmla="*/ 8010603 w 9761374"/>
              <a:gd name="connsiteY7" fmla="*/ 3693288 h 4181411"/>
              <a:gd name="connsiteX8" fmla="*/ 7609628 w 9761374"/>
              <a:gd name="connsiteY8" fmla="*/ 3925298 h 4181411"/>
              <a:gd name="connsiteX9" fmla="*/ 6891313 w 9761374"/>
              <a:gd name="connsiteY9" fmla="*/ 4174512 h 4181411"/>
              <a:gd name="connsiteX10" fmla="*/ 6976141 w 9761374"/>
              <a:gd name="connsiteY10" fmla="*/ 3964822 h 4181411"/>
              <a:gd name="connsiteX11" fmla="*/ 6880503 w 9761374"/>
              <a:gd name="connsiteY11" fmla="*/ 3702948 h 4181411"/>
              <a:gd name="connsiteX12" fmla="*/ 6247779 w 9761374"/>
              <a:gd name="connsiteY12" fmla="*/ 3684848 h 4181411"/>
              <a:gd name="connsiteX13" fmla="*/ 204518 w 9761374"/>
              <a:gd name="connsiteY13" fmla="*/ 3727912 h 4181411"/>
              <a:gd name="connsiteX14" fmla="*/ 45709 w 9761374"/>
              <a:gd name="connsiteY14" fmla="*/ 2226976 h 4181411"/>
              <a:gd name="connsiteX15" fmla="*/ 0 w 9761374"/>
              <a:gd name="connsiteY15" fmla="*/ 123313 h 4181411"/>
              <a:gd name="connsiteX16" fmla="*/ 6334131 w 9761374"/>
              <a:gd name="connsiteY16" fmla="*/ 74489 h 4181411"/>
              <a:gd name="connsiteX0" fmla="*/ 6334131 w 9761374"/>
              <a:gd name="connsiteY0" fmla="*/ 74489 h 4175591"/>
              <a:gd name="connsiteX1" fmla="*/ 8894098 w 9761374"/>
              <a:gd name="connsiteY1" fmla="*/ 1194 h 4175591"/>
              <a:gd name="connsiteX2" fmla="*/ 9719033 w 9761374"/>
              <a:gd name="connsiteY2" fmla="*/ 137574 h 4175591"/>
              <a:gd name="connsiteX3" fmla="*/ 9675361 w 9761374"/>
              <a:gd name="connsiteY3" fmla="*/ 1647089 h 4175591"/>
              <a:gd name="connsiteX4" fmla="*/ 9667887 w 9761374"/>
              <a:gd name="connsiteY4" fmla="*/ 3630039 h 4175591"/>
              <a:gd name="connsiteX5" fmla="*/ 9156509 w 9761374"/>
              <a:gd name="connsiteY5" fmla="*/ 3673064 h 4175591"/>
              <a:gd name="connsiteX6" fmla="*/ 8374371 w 9761374"/>
              <a:gd name="connsiteY6" fmla="*/ 3691906 h 4175591"/>
              <a:gd name="connsiteX7" fmla="*/ 8010603 w 9761374"/>
              <a:gd name="connsiteY7" fmla="*/ 3693288 h 4175591"/>
              <a:gd name="connsiteX8" fmla="*/ 7609628 w 9761374"/>
              <a:gd name="connsiteY8" fmla="*/ 3925298 h 4175591"/>
              <a:gd name="connsiteX9" fmla="*/ 6891313 w 9761374"/>
              <a:gd name="connsiteY9" fmla="*/ 4174512 h 4175591"/>
              <a:gd name="connsiteX10" fmla="*/ 6976141 w 9761374"/>
              <a:gd name="connsiteY10" fmla="*/ 3964822 h 4175591"/>
              <a:gd name="connsiteX11" fmla="*/ 6880503 w 9761374"/>
              <a:gd name="connsiteY11" fmla="*/ 3702948 h 4175591"/>
              <a:gd name="connsiteX12" fmla="*/ 6247779 w 9761374"/>
              <a:gd name="connsiteY12" fmla="*/ 3684848 h 4175591"/>
              <a:gd name="connsiteX13" fmla="*/ 204518 w 9761374"/>
              <a:gd name="connsiteY13" fmla="*/ 3727912 h 4175591"/>
              <a:gd name="connsiteX14" fmla="*/ 45709 w 9761374"/>
              <a:gd name="connsiteY14" fmla="*/ 2226976 h 4175591"/>
              <a:gd name="connsiteX15" fmla="*/ 0 w 9761374"/>
              <a:gd name="connsiteY15" fmla="*/ 123313 h 4175591"/>
              <a:gd name="connsiteX16" fmla="*/ 6334131 w 9761374"/>
              <a:gd name="connsiteY16" fmla="*/ 74489 h 4175591"/>
              <a:gd name="connsiteX0" fmla="*/ 6334131 w 9761374"/>
              <a:gd name="connsiteY0" fmla="*/ 74489 h 4174984"/>
              <a:gd name="connsiteX1" fmla="*/ 8894098 w 9761374"/>
              <a:gd name="connsiteY1" fmla="*/ 1194 h 4174984"/>
              <a:gd name="connsiteX2" fmla="*/ 9719033 w 9761374"/>
              <a:gd name="connsiteY2" fmla="*/ 137574 h 4174984"/>
              <a:gd name="connsiteX3" fmla="*/ 9675361 w 9761374"/>
              <a:gd name="connsiteY3" fmla="*/ 1647089 h 4174984"/>
              <a:gd name="connsiteX4" fmla="*/ 9667887 w 9761374"/>
              <a:gd name="connsiteY4" fmla="*/ 3630039 h 4174984"/>
              <a:gd name="connsiteX5" fmla="*/ 9156509 w 9761374"/>
              <a:gd name="connsiteY5" fmla="*/ 3673064 h 4174984"/>
              <a:gd name="connsiteX6" fmla="*/ 8374371 w 9761374"/>
              <a:gd name="connsiteY6" fmla="*/ 3691906 h 4174984"/>
              <a:gd name="connsiteX7" fmla="*/ 8010603 w 9761374"/>
              <a:gd name="connsiteY7" fmla="*/ 3693288 h 4174984"/>
              <a:gd name="connsiteX8" fmla="*/ 7609628 w 9761374"/>
              <a:gd name="connsiteY8" fmla="*/ 3925298 h 4174984"/>
              <a:gd name="connsiteX9" fmla="*/ 6891313 w 9761374"/>
              <a:gd name="connsiteY9" fmla="*/ 4174512 h 4174984"/>
              <a:gd name="connsiteX10" fmla="*/ 7104783 w 9761374"/>
              <a:gd name="connsiteY10" fmla="*/ 3761441 h 4174984"/>
              <a:gd name="connsiteX11" fmla="*/ 6880503 w 9761374"/>
              <a:gd name="connsiteY11" fmla="*/ 3702948 h 4174984"/>
              <a:gd name="connsiteX12" fmla="*/ 6247779 w 9761374"/>
              <a:gd name="connsiteY12" fmla="*/ 3684848 h 4174984"/>
              <a:gd name="connsiteX13" fmla="*/ 204518 w 9761374"/>
              <a:gd name="connsiteY13" fmla="*/ 3727912 h 4174984"/>
              <a:gd name="connsiteX14" fmla="*/ 45709 w 9761374"/>
              <a:gd name="connsiteY14" fmla="*/ 2226976 h 4174984"/>
              <a:gd name="connsiteX15" fmla="*/ 0 w 9761374"/>
              <a:gd name="connsiteY15" fmla="*/ 123313 h 4174984"/>
              <a:gd name="connsiteX16" fmla="*/ 6334131 w 9761374"/>
              <a:gd name="connsiteY16" fmla="*/ 74489 h 4174984"/>
              <a:gd name="connsiteX0" fmla="*/ 6334131 w 9761374"/>
              <a:gd name="connsiteY0" fmla="*/ 74489 h 4174885"/>
              <a:gd name="connsiteX1" fmla="*/ 8894098 w 9761374"/>
              <a:gd name="connsiteY1" fmla="*/ 1194 h 4174885"/>
              <a:gd name="connsiteX2" fmla="*/ 9719033 w 9761374"/>
              <a:gd name="connsiteY2" fmla="*/ 137574 h 4174885"/>
              <a:gd name="connsiteX3" fmla="*/ 9675361 w 9761374"/>
              <a:gd name="connsiteY3" fmla="*/ 1647089 h 4174885"/>
              <a:gd name="connsiteX4" fmla="*/ 9667887 w 9761374"/>
              <a:gd name="connsiteY4" fmla="*/ 3630039 h 4174885"/>
              <a:gd name="connsiteX5" fmla="*/ 9156509 w 9761374"/>
              <a:gd name="connsiteY5" fmla="*/ 3673064 h 4174885"/>
              <a:gd name="connsiteX6" fmla="*/ 8374371 w 9761374"/>
              <a:gd name="connsiteY6" fmla="*/ 3691906 h 4174885"/>
              <a:gd name="connsiteX7" fmla="*/ 8010603 w 9761374"/>
              <a:gd name="connsiteY7" fmla="*/ 3693288 h 4174885"/>
              <a:gd name="connsiteX8" fmla="*/ 7609628 w 9761374"/>
              <a:gd name="connsiteY8" fmla="*/ 3925298 h 4174885"/>
              <a:gd name="connsiteX9" fmla="*/ 6891313 w 9761374"/>
              <a:gd name="connsiteY9" fmla="*/ 4174512 h 4174885"/>
              <a:gd name="connsiteX10" fmla="*/ 7160412 w 9761374"/>
              <a:gd name="connsiteY10" fmla="*/ 3666106 h 4174885"/>
              <a:gd name="connsiteX11" fmla="*/ 6880503 w 9761374"/>
              <a:gd name="connsiteY11" fmla="*/ 3702948 h 4174885"/>
              <a:gd name="connsiteX12" fmla="*/ 6247779 w 9761374"/>
              <a:gd name="connsiteY12" fmla="*/ 3684848 h 4174885"/>
              <a:gd name="connsiteX13" fmla="*/ 204518 w 9761374"/>
              <a:gd name="connsiteY13" fmla="*/ 3727912 h 4174885"/>
              <a:gd name="connsiteX14" fmla="*/ 45709 w 9761374"/>
              <a:gd name="connsiteY14" fmla="*/ 2226976 h 4174885"/>
              <a:gd name="connsiteX15" fmla="*/ 0 w 9761374"/>
              <a:gd name="connsiteY15" fmla="*/ 123313 h 4174885"/>
              <a:gd name="connsiteX16" fmla="*/ 6334131 w 9761374"/>
              <a:gd name="connsiteY16" fmla="*/ 74489 h 4174885"/>
              <a:gd name="connsiteX0" fmla="*/ 6334131 w 9761374"/>
              <a:gd name="connsiteY0" fmla="*/ 74489 h 4174887"/>
              <a:gd name="connsiteX1" fmla="*/ 8894098 w 9761374"/>
              <a:gd name="connsiteY1" fmla="*/ 1194 h 4174887"/>
              <a:gd name="connsiteX2" fmla="*/ 9719033 w 9761374"/>
              <a:gd name="connsiteY2" fmla="*/ 137574 h 4174887"/>
              <a:gd name="connsiteX3" fmla="*/ 9675361 w 9761374"/>
              <a:gd name="connsiteY3" fmla="*/ 1647089 h 4174887"/>
              <a:gd name="connsiteX4" fmla="*/ 9667887 w 9761374"/>
              <a:gd name="connsiteY4" fmla="*/ 3630039 h 4174887"/>
              <a:gd name="connsiteX5" fmla="*/ 9156509 w 9761374"/>
              <a:gd name="connsiteY5" fmla="*/ 3673064 h 4174887"/>
              <a:gd name="connsiteX6" fmla="*/ 8374371 w 9761374"/>
              <a:gd name="connsiteY6" fmla="*/ 3691906 h 4174887"/>
              <a:gd name="connsiteX7" fmla="*/ 8010603 w 9761374"/>
              <a:gd name="connsiteY7" fmla="*/ 3693288 h 4174887"/>
              <a:gd name="connsiteX8" fmla="*/ 7609628 w 9761374"/>
              <a:gd name="connsiteY8" fmla="*/ 3925298 h 4174887"/>
              <a:gd name="connsiteX9" fmla="*/ 6891313 w 9761374"/>
              <a:gd name="connsiteY9" fmla="*/ 4174512 h 4174887"/>
              <a:gd name="connsiteX10" fmla="*/ 7160412 w 9761374"/>
              <a:gd name="connsiteY10" fmla="*/ 3666106 h 4174887"/>
              <a:gd name="connsiteX11" fmla="*/ 6814444 w 9761374"/>
              <a:gd name="connsiteY11" fmla="*/ 3690237 h 4174887"/>
              <a:gd name="connsiteX12" fmla="*/ 6247779 w 9761374"/>
              <a:gd name="connsiteY12" fmla="*/ 3684848 h 4174887"/>
              <a:gd name="connsiteX13" fmla="*/ 204518 w 9761374"/>
              <a:gd name="connsiteY13" fmla="*/ 3727912 h 4174887"/>
              <a:gd name="connsiteX14" fmla="*/ 45709 w 9761374"/>
              <a:gd name="connsiteY14" fmla="*/ 2226976 h 4174887"/>
              <a:gd name="connsiteX15" fmla="*/ 0 w 9761374"/>
              <a:gd name="connsiteY15" fmla="*/ 123313 h 4174887"/>
              <a:gd name="connsiteX16" fmla="*/ 6334131 w 9761374"/>
              <a:gd name="connsiteY16" fmla="*/ 74489 h 4174887"/>
              <a:gd name="connsiteX0" fmla="*/ 6334131 w 9761374"/>
              <a:gd name="connsiteY0" fmla="*/ 74489 h 4174887"/>
              <a:gd name="connsiteX1" fmla="*/ 8894098 w 9761374"/>
              <a:gd name="connsiteY1" fmla="*/ 1194 h 4174887"/>
              <a:gd name="connsiteX2" fmla="*/ 9719033 w 9761374"/>
              <a:gd name="connsiteY2" fmla="*/ 137574 h 4174887"/>
              <a:gd name="connsiteX3" fmla="*/ 9675361 w 9761374"/>
              <a:gd name="connsiteY3" fmla="*/ 1647089 h 4174887"/>
              <a:gd name="connsiteX4" fmla="*/ 9667887 w 9761374"/>
              <a:gd name="connsiteY4" fmla="*/ 3630039 h 4174887"/>
              <a:gd name="connsiteX5" fmla="*/ 9156509 w 9761374"/>
              <a:gd name="connsiteY5" fmla="*/ 3673064 h 4174887"/>
              <a:gd name="connsiteX6" fmla="*/ 8374371 w 9761374"/>
              <a:gd name="connsiteY6" fmla="*/ 3691906 h 4174887"/>
              <a:gd name="connsiteX7" fmla="*/ 8010603 w 9761374"/>
              <a:gd name="connsiteY7" fmla="*/ 3693288 h 4174887"/>
              <a:gd name="connsiteX8" fmla="*/ 7609628 w 9761374"/>
              <a:gd name="connsiteY8" fmla="*/ 3925298 h 4174887"/>
              <a:gd name="connsiteX9" fmla="*/ 6891313 w 9761374"/>
              <a:gd name="connsiteY9" fmla="*/ 4174512 h 4174887"/>
              <a:gd name="connsiteX10" fmla="*/ 7160412 w 9761374"/>
              <a:gd name="connsiteY10" fmla="*/ 3666106 h 4174887"/>
              <a:gd name="connsiteX11" fmla="*/ 6814444 w 9761374"/>
              <a:gd name="connsiteY11" fmla="*/ 3690237 h 4174887"/>
              <a:gd name="connsiteX12" fmla="*/ 6247779 w 9761374"/>
              <a:gd name="connsiteY12" fmla="*/ 3684848 h 4174887"/>
              <a:gd name="connsiteX13" fmla="*/ 204518 w 9761374"/>
              <a:gd name="connsiteY13" fmla="*/ 3727912 h 4174887"/>
              <a:gd name="connsiteX14" fmla="*/ 45709 w 9761374"/>
              <a:gd name="connsiteY14" fmla="*/ 2226976 h 4174887"/>
              <a:gd name="connsiteX15" fmla="*/ 0 w 9761374"/>
              <a:gd name="connsiteY15" fmla="*/ 123313 h 4174887"/>
              <a:gd name="connsiteX16" fmla="*/ 6334131 w 9761374"/>
              <a:gd name="connsiteY16" fmla="*/ 74489 h 4174887"/>
              <a:gd name="connsiteX0" fmla="*/ 6334131 w 9761374"/>
              <a:gd name="connsiteY0" fmla="*/ 74489 h 4174883"/>
              <a:gd name="connsiteX1" fmla="*/ 8894098 w 9761374"/>
              <a:gd name="connsiteY1" fmla="*/ 1194 h 4174883"/>
              <a:gd name="connsiteX2" fmla="*/ 9719033 w 9761374"/>
              <a:gd name="connsiteY2" fmla="*/ 137574 h 4174883"/>
              <a:gd name="connsiteX3" fmla="*/ 9675361 w 9761374"/>
              <a:gd name="connsiteY3" fmla="*/ 1647089 h 4174883"/>
              <a:gd name="connsiteX4" fmla="*/ 9667887 w 9761374"/>
              <a:gd name="connsiteY4" fmla="*/ 3630039 h 4174883"/>
              <a:gd name="connsiteX5" fmla="*/ 9156509 w 9761374"/>
              <a:gd name="connsiteY5" fmla="*/ 3673064 h 4174883"/>
              <a:gd name="connsiteX6" fmla="*/ 8374371 w 9761374"/>
              <a:gd name="connsiteY6" fmla="*/ 3691906 h 4174883"/>
              <a:gd name="connsiteX7" fmla="*/ 8010603 w 9761374"/>
              <a:gd name="connsiteY7" fmla="*/ 3693288 h 4174883"/>
              <a:gd name="connsiteX8" fmla="*/ 7609628 w 9761374"/>
              <a:gd name="connsiteY8" fmla="*/ 3925298 h 4174883"/>
              <a:gd name="connsiteX9" fmla="*/ 6891313 w 9761374"/>
              <a:gd name="connsiteY9" fmla="*/ 4174512 h 4174883"/>
              <a:gd name="connsiteX10" fmla="*/ 7160412 w 9761374"/>
              <a:gd name="connsiteY10" fmla="*/ 3666106 h 4174883"/>
              <a:gd name="connsiteX11" fmla="*/ 6877027 w 9761374"/>
              <a:gd name="connsiteY11" fmla="*/ 3718837 h 4174883"/>
              <a:gd name="connsiteX12" fmla="*/ 6247779 w 9761374"/>
              <a:gd name="connsiteY12" fmla="*/ 3684848 h 4174883"/>
              <a:gd name="connsiteX13" fmla="*/ 204518 w 9761374"/>
              <a:gd name="connsiteY13" fmla="*/ 3727912 h 4174883"/>
              <a:gd name="connsiteX14" fmla="*/ 45709 w 9761374"/>
              <a:gd name="connsiteY14" fmla="*/ 2226976 h 4174883"/>
              <a:gd name="connsiteX15" fmla="*/ 0 w 9761374"/>
              <a:gd name="connsiteY15" fmla="*/ 123313 h 4174883"/>
              <a:gd name="connsiteX16" fmla="*/ 6334131 w 9761374"/>
              <a:gd name="connsiteY16" fmla="*/ 74489 h 4174883"/>
              <a:gd name="connsiteX0" fmla="*/ 6334131 w 9761374"/>
              <a:gd name="connsiteY0" fmla="*/ 74489 h 4174883"/>
              <a:gd name="connsiteX1" fmla="*/ 8894098 w 9761374"/>
              <a:gd name="connsiteY1" fmla="*/ 1194 h 4174883"/>
              <a:gd name="connsiteX2" fmla="*/ 9719033 w 9761374"/>
              <a:gd name="connsiteY2" fmla="*/ 137574 h 4174883"/>
              <a:gd name="connsiteX3" fmla="*/ 9675361 w 9761374"/>
              <a:gd name="connsiteY3" fmla="*/ 1647089 h 4174883"/>
              <a:gd name="connsiteX4" fmla="*/ 9667887 w 9761374"/>
              <a:gd name="connsiteY4" fmla="*/ 3630039 h 4174883"/>
              <a:gd name="connsiteX5" fmla="*/ 9156509 w 9761374"/>
              <a:gd name="connsiteY5" fmla="*/ 3673064 h 4174883"/>
              <a:gd name="connsiteX6" fmla="*/ 8374371 w 9761374"/>
              <a:gd name="connsiteY6" fmla="*/ 3691906 h 4174883"/>
              <a:gd name="connsiteX7" fmla="*/ 8010603 w 9761374"/>
              <a:gd name="connsiteY7" fmla="*/ 3693288 h 4174883"/>
              <a:gd name="connsiteX8" fmla="*/ 7609628 w 9761374"/>
              <a:gd name="connsiteY8" fmla="*/ 3925298 h 4174883"/>
              <a:gd name="connsiteX9" fmla="*/ 6891313 w 9761374"/>
              <a:gd name="connsiteY9" fmla="*/ 4174512 h 4174883"/>
              <a:gd name="connsiteX10" fmla="*/ 7160412 w 9761374"/>
              <a:gd name="connsiteY10" fmla="*/ 3666106 h 4174883"/>
              <a:gd name="connsiteX11" fmla="*/ 6877027 w 9761374"/>
              <a:gd name="connsiteY11" fmla="*/ 3718837 h 4174883"/>
              <a:gd name="connsiteX12" fmla="*/ 6247779 w 9761374"/>
              <a:gd name="connsiteY12" fmla="*/ 3684848 h 4174883"/>
              <a:gd name="connsiteX13" fmla="*/ 204518 w 9761374"/>
              <a:gd name="connsiteY13" fmla="*/ 3727912 h 4174883"/>
              <a:gd name="connsiteX14" fmla="*/ 45709 w 9761374"/>
              <a:gd name="connsiteY14" fmla="*/ 2226976 h 4174883"/>
              <a:gd name="connsiteX15" fmla="*/ 0 w 9761374"/>
              <a:gd name="connsiteY15" fmla="*/ 123313 h 4174883"/>
              <a:gd name="connsiteX16" fmla="*/ 6334131 w 9761374"/>
              <a:gd name="connsiteY16" fmla="*/ 74489 h 4174883"/>
              <a:gd name="connsiteX0" fmla="*/ 6334131 w 9761374"/>
              <a:gd name="connsiteY0" fmla="*/ 74489 h 4174883"/>
              <a:gd name="connsiteX1" fmla="*/ 8894098 w 9761374"/>
              <a:gd name="connsiteY1" fmla="*/ 1194 h 4174883"/>
              <a:gd name="connsiteX2" fmla="*/ 9719033 w 9761374"/>
              <a:gd name="connsiteY2" fmla="*/ 137574 h 4174883"/>
              <a:gd name="connsiteX3" fmla="*/ 9675361 w 9761374"/>
              <a:gd name="connsiteY3" fmla="*/ 1647089 h 4174883"/>
              <a:gd name="connsiteX4" fmla="*/ 9667887 w 9761374"/>
              <a:gd name="connsiteY4" fmla="*/ 3630039 h 4174883"/>
              <a:gd name="connsiteX5" fmla="*/ 9156509 w 9761374"/>
              <a:gd name="connsiteY5" fmla="*/ 3673064 h 4174883"/>
              <a:gd name="connsiteX6" fmla="*/ 8374371 w 9761374"/>
              <a:gd name="connsiteY6" fmla="*/ 3691906 h 4174883"/>
              <a:gd name="connsiteX7" fmla="*/ 8010603 w 9761374"/>
              <a:gd name="connsiteY7" fmla="*/ 3693288 h 4174883"/>
              <a:gd name="connsiteX8" fmla="*/ 7609628 w 9761374"/>
              <a:gd name="connsiteY8" fmla="*/ 3925298 h 4174883"/>
              <a:gd name="connsiteX9" fmla="*/ 6891313 w 9761374"/>
              <a:gd name="connsiteY9" fmla="*/ 4174512 h 4174883"/>
              <a:gd name="connsiteX10" fmla="*/ 7160412 w 9761374"/>
              <a:gd name="connsiteY10" fmla="*/ 3666106 h 4174883"/>
              <a:gd name="connsiteX11" fmla="*/ 6877027 w 9761374"/>
              <a:gd name="connsiteY11" fmla="*/ 3718837 h 4174883"/>
              <a:gd name="connsiteX12" fmla="*/ 6247779 w 9761374"/>
              <a:gd name="connsiteY12" fmla="*/ 3684848 h 4174883"/>
              <a:gd name="connsiteX13" fmla="*/ 204518 w 9761374"/>
              <a:gd name="connsiteY13" fmla="*/ 3727912 h 4174883"/>
              <a:gd name="connsiteX14" fmla="*/ 45709 w 9761374"/>
              <a:gd name="connsiteY14" fmla="*/ 2226976 h 4174883"/>
              <a:gd name="connsiteX15" fmla="*/ 0 w 9761374"/>
              <a:gd name="connsiteY15" fmla="*/ 123313 h 4174883"/>
              <a:gd name="connsiteX16" fmla="*/ 6334131 w 9761374"/>
              <a:gd name="connsiteY16" fmla="*/ 74489 h 4174883"/>
              <a:gd name="connsiteX0" fmla="*/ 6334131 w 9761374"/>
              <a:gd name="connsiteY0" fmla="*/ 74489 h 4174890"/>
              <a:gd name="connsiteX1" fmla="*/ 8894098 w 9761374"/>
              <a:gd name="connsiteY1" fmla="*/ 1194 h 4174890"/>
              <a:gd name="connsiteX2" fmla="*/ 9719033 w 9761374"/>
              <a:gd name="connsiteY2" fmla="*/ 137574 h 4174890"/>
              <a:gd name="connsiteX3" fmla="*/ 9675361 w 9761374"/>
              <a:gd name="connsiteY3" fmla="*/ 1647089 h 4174890"/>
              <a:gd name="connsiteX4" fmla="*/ 9667887 w 9761374"/>
              <a:gd name="connsiteY4" fmla="*/ 3630039 h 4174890"/>
              <a:gd name="connsiteX5" fmla="*/ 9156509 w 9761374"/>
              <a:gd name="connsiteY5" fmla="*/ 3673064 h 4174890"/>
              <a:gd name="connsiteX6" fmla="*/ 8374371 w 9761374"/>
              <a:gd name="connsiteY6" fmla="*/ 3691906 h 4174890"/>
              <a:gd name="connsiteX7" fmla="*/ 8010603 w 9761374"/>
              <a:gd name="connsiteY7" fmla="*/ 3693288 h 4174890"/>
              <a:gd name="connsiteX8" fmla="*/ 7609628 w 9761374"/>
              <a:gd name="connsiteY8" fmla="*/ 3925298 h 4174890"/>
              <a:gd name="connsiteX9" fmla="*/ 6891313 w 9761374"/>
              <a:gd name="connsiteY9" fmla="*/ 4174512 h 4174890"/>
              <a:gd name="connsiteX10" fmla="*/ 7160412 w 9761374"/>
              <a:gd name="connsiteY10" fmla="*/ 3666106 h 4174890"/>
              <a:gd name="connsiteX11" fmla="*/ 6877027 w 9761374"/>
              <a:gd name="connsiteY11" fmla="*/ 3667992 h 4174890"/>
              <a:gd name="connsiteX12" fmla="*/ 6247779 w 9761374"/>
              <a:gd name="connsiteY12" fmla="*/ 3684848 h 4174890"/>
              <a:gd name="connsiteX13" fmla="*/ 204518 w 9761374"/>
              <a:gd name="connsiteY13" fmla="*/ 3727912 h 4174890"/>
              <a:gd name="connsiteX14" fmla="*/ 45709 w 9761374"/>
              <a:gd name="connsiteY14" fmla="*/ 2226976 h 4174890"/>
              <a:gd name="connsiteX15" fmla="*/ 0 w 9761374"/>
              <a:gd name="connsiteY15" fmla="*/ 123313 h 4174890"/>
              <a:gd name="connsiteX16" fmla="*/ 6334131 w 9761374"/>
              <a:gd name="connsiteY16" fmla="*/ 74489 h 4174890"/>
              <a:gd name="connsiteX0" fmla="*/ 6334131 w 9761374"/>
              <a:gd name="connsiteY0" fmla="*/ 74489 h 4174890"/>
              <a:gd name="connsiteX1" fmla="*/ 8894098 w 9761374"/>
              <a:gd name="connsiteY1" fmla="*/ 1194 h 4174890"/>
              <a:gd name="connsiteX2" fmla="*/ 9719033 w 9761374"/>
              <a:gd name="connsiteY2" fmla="*/ 137574 h 4174890"/>
              <a:gd name="connsiteX3" fmla="*/ 9675361 w 9761374"/>
              <a:gd name="connsiteY3" fmla="*/ 1647089 h 4174890"/>
              <a:gd name="connsiteX4" fmla="*/ 9667887 w 9761374"/>
              <a:gd name="connsiteY4" fmla="*/ 3630039 h 4174890"/>
              <a:gd name="connsiteX5" fmla="*/ 9156509 w 9761374"/>
              <a:gd name="connsiteY5" fmla="*/ 3673064 h 4174890"/>
              <a:gd name="connsiteX6" fmla="*/ 8374371 w 9761374"/>
              <a:gd name="connsiteY6" fmla="*/ 3691906 h 4174890"/>
              <a:gd name="connsiteX7" fmla="*/ 8010603 w 9761374"/>
              <a:gd name="connsiteY7" fmla="*/ 3693288 h 4174890"/>
              <a:gd name="connsiteX8" fmla="*/ 7609628 w 9761374"/>
              <a:gd name="connsiteY8" fmla="*/ 3925298 h 4174890"/>
              <a:gd name="connsiteX9" fmla="*/ 6891313 w 9761374"/>
              <a:gd name="connsiteY9" fmla="*/ 4174512 h 4174890"/>
              <a:gd name="connsiteX10" fmla="*/ 7160412 w 9761374"/>
              <a:gd name="connsiteY10" fmla="*/ 3666106 h 4174890"/>
              <a:gd name="connsiteX11" fmla="*/ 6877027 w 9761374"/>
              <a:gd name="connsiteY11" fmla="*/ 3667992 h 4174890"/>
              <a:gd name="connsiteX12" fmla="*/ 6247779 w 9761374"/>
              <a:gd name="connsiteY12" fmla="*/ 3684848 h 4174890"/>
              <a:gd name="connsiteX13" fmla="*/ 204518 w 9761374"/>
              <a:gd name="connsiteY13" fmla="*/ 3727912 h 4174890"/>
              <a:gd name="connsiteX14" fmla="*/ 45709 w 9761374"/>
              <a:gd name="connsiteY14" fmla="*/ 2226976 h 4174890"/>
              <a:gd name="connsiteX15" fmla="*/ 0 w 9761374"/>
              <a:gd name="connsiteY15" fmla="*/ 123313 h 4174890"/>
              <a:gd name="connsiteX16" fmla="*/ 6334131 w 9761374"/>
              <a:gd name="connsiteY16" fmla="*/ 74489 h 4174890"/>
              <a:gd name="connsiteX0" fmla="*/ 6334131 w 9761374"/>
              <a:gd name="connsiteY0" fmla="*/ 74489 h 4174888"/>
              <a:gd name="connsiteX1" fmla="*/ 8894098 w 9761374"/>
              <a:gd name="connsiteY1" fmla="*/ 1194 h 4174888"/>
              <a:gd name="connsiteX2" fmla="*/ 9719033 w 9761374"/>
              <a:gd name="connsiteY2" fmla="*/ 137574 h 4174888"/>
              <a:gd name="connsiteX3" fmla="*/ 9675361 w 9761374"/>
              <a:gd name="connsiteY3" fmla="*/ 1647089 h 4174888"/>
              <a:gd name="connsiteX4" fmla="*/ 9667887 w 9761374"/>
              <a:gd name="connsiteY4" fmla="*/ 3630039 h 4174888"/>
              <a:gd name="connsiteX5" fmla="*/ 9156509 w 9761374"/>
              <a:gd name="connsiteY5" fmla="*/ 3673064 h 4174888"/>
              <a:gd name="connsiteX6" fmla="*/ 8374371 w 9761374"/>
              <a:gd name="connsiteY6" fmla="*/ 3691906 h 4174888"/>
              <a:gd name="connsiteX7" fmla="*/ 8010603 w 9761374"/>
              <a:gd name="connsiteY7" fmla="*/ 3693288 h 4174888"/>
              <a:gd name="connsiteX8" fmla="*/ 7609628 w 9761374"/>
              <a:gd name="connsiteY8" fmla="*/ 3925298 h 4174888"/>
              <a:gd name="connsiteX9" fmla="*/ 6891313 w 9761374"/>
              <a:gd name="connsiteY9" fmla="*/ 4174512 h 4174888"/>
              <a:gd name="connsiteX10" fmla="*/ 7160412 w 9761374"/>
              <a:gd name="connsiteY10" fmla="*/ 3666106 h 4174888"/>
              <a:gd name="connsiteX11" fmla="*/ 6247779 w 9761374"/>
              <a:gd name="connsiteY11" fmla="*/ 3684848 h 4174888"/>
              <a:gd name="connsiteX12" fmla="*/ 204518 w 9761374"/>
              <a:gd name="connsiteY12" fmla="*/ 3727912 h 4174888"/>
              <a:gd name="connsiteX13" fmla="*/ 45709 w 9761374"/>
              <a:gd name="connsiteY13" fmla="*/ 2226976 h 4174888"/>
              <a:gd name="connsiteX14" fmla="*/ 0 w 9761374"/>
              <a:gd name="connsiteY14" fmla="*/ 123313 h 4174888"/>
              <a:gd name="connsiteX15" fmla="*/ 6334131 w 9761374"/>
              <a:gd name="connsiteY15" fmla="*/ 74489 h 4174888"/>
              <a:gd name="connsiteX0" fmla="*/ 6334131 w 9761374"/>
              <a:gd name="connsiteY0" fmla="*/ 74489 h 4174870"/>
              <a:gd name="connsiteX1" fmla="*/ 8894098 w 9761374"/>
              <a:gd name="connsiteY1" fmla="*/ 1194 h 4174870"/>
              <a:gd name="connsiteX2" fmla="*/ 9719033 w 9761374"/>
              <a:gd name="connsiteY2" fmla="*/ 137574 h 4174870"/>
              <a:gd name="connsiteX3" fmla="*/ 9675361 w 9761374"/>
              <a:gd name="connsiteY3" fmla="*/ 1647089 h 4174870"/>
              <a:gd name="connsiteX4" fmla="*/ 9667887 w 9761374"/>
              <a:gd name="connsiteY4" fmla="*/ 3630039 h 4174870"/>
              <a:gd name="connsiteX5" fmla="*/ 9156509 w 9761374"/>
              <a:gd name="connsiteY5" fmla="*/ 3673064 h 4174870"/>
              <a:gd name="connsiteX6" fmla="*/ 8374371 w 9761374"/>
              <a:gd name="connsiteY6" fmla="*/ 3691906 h 4174870"/>
              <a:gd name="connsiteX7" fmla="*/ 8010603 w 9761374"/>
              <a:gd name="connsiteY7" fmla="*/ 3693288 h 4174870"/>
              <a:gd name="connsiteX8" fmla="*/ 7609628 w 9761374"/>
              <a:gd name="connsiteY8" fmla="*/ 3925298 h 4174870"/>
              <a:gd name="connsiteX9" fmla="*/ 6891313 w 9761374"/>
              <a:gd name="connsiteY9" fmla="*/ 4174512 h 4174870"/>
              <a:gd name="connsiteX10" fmla="*/ 7160412 w 9761374"/>
              <a:gd name="connsiteY10" fmla="*/ 3666106 h 4174870"/>
              <a:gd name="connsiteX11" fmla="*/ 6247779 w 9761374"/>
              <a:gd name="connsiteY11" fmla="*/ 3684848 h 4174870"/>
              <a:gd name="connsiteX12" fmla="*/ 204518 w 9761374"/>
              <a:gd name="connsiteY12" fmla="*/ 3727912 h 4174870"/>
              <a:gd name="connsiteX13" fmla="*/ 45709 w 9761374"/>
              <a:gd name="connsiteY13" fmla="*/ 2226976 h 4174870"/>
              <a:gd name="connsiteX14" fmla="*/ 0 w 9761374"/>
              <a:gd name="connsiteY14" fmla="*/ 123313 h 4174870"/>
              <a:gd name="connsiteX15" fmla="*/ 6334131 w 9761374"/>
              <a:gd name="connsiteY15" fmla="*/ 74489 h 4174870"/>
              <a:gd name="connsiteX0" fmla="*/ 6334131 w 9761374"/>
              <a:gd name="connsiteY0" fmla="*/ 74489 h 4174863"/>
              <a:gd name="connsiteX1" fmla="*/ 8894098 w 9761374"/>
              <a:gd name="connsiteY1" fmla="*/ 1194 h 4174863"/>
              <a:gd name="connsiteX2" fmla="*/ 9719033 w 9761374"/>
              <a:gd name="connsiteY2" fmla="*/ 137574 h 4174863"/>
              <a:gd name="connsiteX3" fmla="*/ 9675361 w 9761374"/>
              <a:gd name="connsiteY3" fmla="*/ 1647089 h 4174863"/>
              <a:gd name="connsiteX4" fmla="*/ 9667887 w 9761374"/>
              <a:gd name="connsiteY4" fmla="*/ 3630039 h 4174863"/>
              <a:gd name="connsiteX5" fmla="*/ 9156509 w 9761374"/>
              <a:gd name="connsiteY5" fmla="*/ 3673064 h 4174863"/>
              <a:gd name="connsiteX6" fmla="*/ 8374371 w 9761374"/>
              <a:gd name="connsiteY6" fmla="*/ 3691906 h 4174863"/>
              <a:gd name="connsiteX7" fmla="*/ 8010603 w 9761374"/>
              <a:gd name="connsiteY7" fmla="*/ 3693288 h 4174863"/>
              <a:gd name="connsiteX8" fmla="*/ 7609628 w 9761374"/>
              <a:gd name="connsiteY8" fmla="*/ 3925298 h 4174863"/>
              <a:gd name="connsiteX9" fmla="*/ 6891313 w 9761374"/>
              <a:gd name="connsiteY9" fmla="*/ 4174512 h 4174863"/>
              <a:gd name="connsiteX10" fmla="*/ 7160412 w 9761374"/>
              <a:gd name="connsiteY10" fmla="*/ 3666106 h 4174863"/>
              <a:gd name="connsiteX11" fmla="*/ 6247779 w 9761374"/>
              <a:gd name="connsiteY11" fmla="*/ 3684848 h 4174863"/>
              <a:gd name="connsiteX12" fmla="*/ 204518 w 9761374"/>
              <a:gd name="connsiteY12" fmla="*/ 3727912 h 4174863"/>
              <a:gd name="connsiteX13" fmla="*/ 45709 w 9761374"/>
              <a:gd name="connsiteY13" fmla="*/ 2226976 h 4174863"/>
              <a:gd name="connsiteX14" fmla="*/ 0 w 9761374"/>
              <a:gd name="connsiteY14" fmla="*/ 123313 h 4174863"/>
              <a:gd name="connsiteX15" fmla="*/ 6334131 w 9761374"/>
              <a:gd name="connsiteY15" fmla="*/ 74489 h 4174863"/>
              <a:gd name="connsiteX0" fmla="*/ 6334131 w 9761374"/>
              <a:gd name="connsiteY0" fmla="*/ 74489 h 4174887"/>
              <a:gd name="connsiteX1" fmla="*/ 8894098 w 9761374"/>
              <a:gd name="connsiteY1" fmla="*/ 1194 h 4174887"/>
              <a:gd name="connsiteX2" fmla="*/ 9719033 w 9761374"/>
              <a:gd name="connsiteY2" fmla="*/ 137574 h 4174887"/>
              <a:gd name="connsiteX3" fmla="*/ 9675361 w 9761374"/>
              <a:gd name="connsiteY3" fmla="*/ 1647089 h 4174887"/>
              <a:gd name="connsiteX4" fmla="*/ 9667887 w 9761374"/>
              <a:gd name="connsiteY4" fmla="*/ 3630039 h 4174887"/>
              <a:gd name="connsiteX5" fmla="*/ 9156509 w 9761374"/>
              <a:gd name="connsiteY5" fmla="*/ 3673064 h 4174887"/>
              <a:gd name="connsiteX6" fmla="*/ 8374371 w 9761374"/>
              <a:gd name="connsiteY6" fmla="*/ 3691906 h 4174887"/>
              <a:gd name="connsiteX7" fmla="*/ 8010603 w 9761374"/>
              <a:gd name="connsiteY7" fmla="*/ 3693288 h 4174887"/>
              <a:gd name="connsiteX8" fmla="*/ 7609628 w 9761374"/>
              <a:gd name="connsiteY8" fmla="*/ 3925298 h 4174887"/>
              <a:gd name="connsiteX9" fmla="*/ 6891313 w 9761374"/>
              <a:gd name="connsiteY9" fmla="*/ 4174512 h 4174887"/>
              <a:gd name="connsiteX10" fmla="*/ 7160412 w 9761374"/>
              <a:gd name="connsiteY10" fmla="*/ 3666106 h 4174887"/>
              <a:gd name="connsiteX11" fmla="*/ 6219964 w 9761374"/>
              <a:gd name="connsiteY11" fmla="*/ 3688026 h 4174887"/>
              <a:gd name="connsiteX12" fmla="*/ 204518 w 9761374"/>
              <a:gd name="connsiteY12" fmla="*/ 3727912 h 4174887"/>
              <a:gd name="connsiteX13" fmla="*/ 45709 w 9761374"/>
              <a:gd name="connsiteY13" fmla="*/ 2226976 h 4174887"/>
              <a:gd name="connsiteX14" fmla="*/ 0 w 9761374"/>
              <a:gd name="connsiteY14" fmla="*/ 123313 h 4174887"/>
              <a:gd name="connsiteX15" fmla="*/ 6334131 w 9761374"/>
              <a:gd name="connsiteY15" fmla="*/ 74489 h 4174887"/>
              <a:gd name="connsiteX0" fmla="*/ 6334131 w 9761374"/>
              <a:gd name="connsiteY0" fmla="*/ 74489 h 4174887"/>
              <a:gd name="connsiteX1" fmla="*/ 8894098 w 9761374"/>
              <a:gd name="connsiteY1" fmla="*/ 1194 h 4174887"/>
              <a:gd name="connsiteX2" fmla="*/ 9719033 w 9761374"/>
              <a:gd name="connsiteY2" fmla="*/ 137574 h 4174887"/>
              <a:gd name="connsiteX3" fmla="*/ 9675361 w 9761374"/>
              <a:gd name="connsiteY3" fmla="*/ 1647089 h 4174887"/>
              <a:gd name="connsiteX4" fmla="*/ 9667887 w 9761374"/>
              <a:gd name="connsiteY4" fmla="*/ 3630039 h 4174887"/>
              <a:gd name="connsiteX5" fmla="*/ 9156509 w 9761374"/>
              <a:gd name="connsiteY5" fmla="*/ 3673064 h 4174887"/>
              <a:gd name="connsiteX6" fmla="*/ 8374371 w 9761374"/>
              <a:gd name="connsiteY6" fmla="*/ 3691906 h 4174887"/>
              <a:gd name="connsiteX7" fmla="*/ 8010603 w 9761374"/>
              <a:gd name="connsiteY7" fmla="*/ 3693288 h 4174887"/>
              <a:gd name="connsiteX8" fmla="*/ 7609628 w 9761374"/>
              <a:gd name="connsiteY8" fmla="*/ 3925298 h 4174887"/>
              <a:gd name="connsiteX9" fmla="*/ 6891313 w 9761374"/>
              <a:gd name="connsiteY9" fmla="*/ 4174512 h 4174887"/>
              <a:gd name="connsiteX10" fmla="*/ 7160412 w 9761374"/>
              <a:gd name="connsiteY10" fmla="*/ 3666106 h 4174887"/>
              <a:gd name="connsiteX11" fmla="*/ 6219964 w 9761374"/>
              <a:gd name="connsiteY11" fmla="*/ 3688026 h 4174887"/>
              <a:gd name="connsiteX12" fmla="*/ 204518 w 9761374"/>
              <a:gd name="connsiteY12" fmla="*/ 3727912 h 4174887"/>
              <a:gd name="connsiteX13" fmla="*/ 45709 w 9761374"/>
              <a:gd name="connsiteY13" fmla="*/ 2226976 h 4174887"/>
              <a:gd name="connsiteX14" fmla="*/ 0 w 9761374"/>
              <a:gd name="connsiteY14" fmla="*/ 123313 h 4174887"/>
              <a:gd name="connsiteX15" fmla="*/ 6334131 w 9761374"/>
              <a:gd name="connsiteY15" fmla="*/ 74489 h 4174887"/>
              <a:gd name="connsiteX0" fmla="*/ 6334131 w 9761374"/>
              <a:gd name="connsiteY0" fmla="*/ 74489 h 4174884"/>
              <a:gd name="connsiteX1" fmla="*/ 8894098 w 9761374"/>
              <a:gd name="connsiteY1" fmla="*/ 1194 h 4174884"/>
              <a:gd name="connsiteX2" fmla="*/ 9719033 w 9761374"/>
              <a:gd name="connsiteY2" fmla="*/ 137574 h 4174884"/>
              <a:gd name="connsiteX3" fmla="*/ 9675361 w 9761374"/>
              <a:gd name="connsiteY3" fmla="*/ 1647089 h 4174884"/>
              <a:gd name="connsiteX4" fmla="*/ 9667887 w 9761374"/>
              <a:gd name="connsiteY4" fmla="*/ 3630039 h 4174884"/>
              <a:gd name="connsiteX5" fmla="*/ 9156509 w 9761374"/>
              <a:gd name="connsiteY5" fmla="*/ 3673064 h 4174884"/>
              <a:gd name="connsiteX6" fmla="*/ 8374371 w 9761374"/>
              <a:gd name="connsiteY6" fmla="*/ 3691906 h 4174884"/>
              <a:gd name="connsiteX7" fmla="*/ 8010603 w 9761374"/>
              <a:gd name="connsiteY7" fmla="*/ 3693288 h 4174884"/>
              <a:gd name="connsiteX8" fmla="*/ 7609628 w 9761374"/>
              <a:gd name="connsiteY8" fmla="*/ 3925298 h 4174884"/>
              <a:gd name="connsiteX9" fmla="*/ 6891313 w 9761374"/>
              <a:gd name="connsiteY9" fmla="*/ 4174512 h 4174884"/>
              <a:gd name="connsiteX10" fmla="*/ 7160412 w 9761374"/>
              <a:gd name="connsiteY10" fmla="*/ 3666106 h 4174884"/>
              <a:gd name="connsiteX11" fmla="*/ 6219964 w 9761374"/>
              <a:gd name="connsiteY11" fmla="*/ 3688026 h 4174884"/>
              <a:gd name="connsiteX12" fmla="*/ 204518 w 9761374"/>
              <a:gd name="connsiteY12" fmla="*/ 3727912 h 4174884"/>
              <a:gd name="connsiteX13" fmla="*/ 45709 w 9761374"/>
              <a:gd name="connsiteY13" fmla="*/ 2226976 h 4174884"/>
              <a:gd name="connsiteX14" fmla="*/ 0 w 9761374"/>
              <a:gd name="connsiteY14" fmla="*/ 123313 h 4174884"/>
              <a:gd name="connsiteX15" fmla="*/ 6334131 w 9761374"/>
              <a:gd name="connsiteY15" fmla="*/ 74489 h 4174884"/>
              <a:gd name="connsiteX0" fmla="*/ 6334131 w 9761374"/>
              <a:gd name="connsiteY0" fmla="*/ 74489 h 4174884"/>
              <a:gd name="connsiteX1" fmla="*/ 8894098 w 9761374"/>
              <a:gd name="connsiteY1" fmla="*/ 1194 h 4174884"/>
              <a:gd name="connsiteX2" fmla="*/ 9719033 w 9761374"/>
              <a:gd name="connsiteY2" fmla="*/ 137574 h 4174884"/>
              <a:gd name="connsiteX3" fmla="*/ 9675361 w 9761374"/>
              <a:gd name="connsiteY3" fmla="*/ 1647089 h 4174884"/>
              <a:gd name="connsiteX4" fmla="*/ 9667887 w 9761374"/>
              <a:gd name="connsiteY4" fmla="*/ 3630039 h 4174884"/>
              <a:gd name="connsiteX5" fmla="*/ 9156509 w 9761374"/>
              <a:gd name="connsiteY5" fmla="*/ 3673064 h 4174884"/>
              <a:gd name="connsiteX6" fmla="*/ 8374371 w 9761374"/>
              <a:gd name="connsiteY6" fmla="*/ 3691906 h 4174884"/>
              <a:gd name="connsiteX7" fmla="*/ 8010603 w 9761374"/>
              <a:gd name="connsiteY7" fmla="*/ 3693288 h 4174884"/>
              <a:gd name="connsiteX8" fmla="*/ 7609628 w 9761374"/>
              <a:gd name="connsiteY8" fmla="*/ 3925298 h 4174884"/>
              <a:gd name="connsiteX9" fmla="*/ 6891313 w 9761374"/>
              <a:gd name="connsiteY9" fmla="*/ 4174512 h 4174884"/>
              <a:gd name="connsiteX10" fmla="*/ 7160412 w 9761374"/>
              <a:gd name="connsiteY10" fmla="*/ 3666106 h 4174884"/>
              <a:gd name="connsiteX11" fmla="*/ 6219964 w 9761374"/>
              <a:gd name="connsiteY11" fmla="*/ 3688026 h 4174884"/>
              <a:gd name="connsiteX12" fmla="*/ 204518 w 9761374"/>
              <a:gd name="connsiteY12" fmla="*/ 3727912 h 4174884"/>
              <a:gd name="connsiteX13" fmla="*/ 45709 w 9761374"/>
              <a:gd name="connsiteY13" fmla="*/ 2226976 h 4174884"/>
              <a:gd name="connsiteX14" fmla="*/ 0 w 9761374"/>
              <a:gd name="connsiteY14" fmla="*/ 123313 h 4174884"/>
              <a:gd name="connsiteX15" fmla="*/ 6334131 w 9761374"/>
              <a:gd name="connsiteY15" fmla="*/ 74489 h 4174884"/>
              <a:gd name="connsiteX0" fmla="*/ 6334131 w 9761374"/>
              <a:gd name="connsiteY0" fmla="*/ 74489 h 4174884"/>
              <a:gd name="connsiteX1" fmla="*/ 8894098 w 9761374"/>
              <a:gd name="connsiteY1" fmla="*/ 1194 h 4174884"/>
              <a:gd name="connsiteX2" fmla="*/ 9719033 w 9761374"/>
              <a:gd name="connsiteY2" fmla="*/ 137574 h 4174884"/>
              <a:gd name="connsiteX3" fmla="*/ 9675361 w 9761374"/>
              <a:gd name="connsiteY3" fmla="*/ 1647089 h 4174884"/>
              <a:gd name="connsiteX4" fmla="*/ 9667887 w 9761374"/>
              <a:gd name="connsiteY4" fmla="*/ 3630039 h 4174884"/>
              <a:gd name="connsiteX5" fmla="*/ 9156509 w 9761374"/>
              <a:gd name="connsiteY5" fmla="*/ 3673064 h 4174884"/>
              <a:gd name="connsiteX6" fmla="*/ 8374371 w 9761374"/>
              <a:gd name="connsiteY6" fmla="*/ 3691906 h 4174884"/>
              <a:gd name="connsiteX7" fmla="*/ 7989742 w 9761374"/>
              <a:gd name="connsiteY7" fmla="*/ 3696466 h 4174884"/>
              <a:gd name="connsiteX8" fmla="*/ 7609628 w 9761374"/>
              <a:gd name="connsiteY8" fmla="*/ 3925298 h 4174884"/>
              <a:gd name="connsiteX9" fmla="*/ 6891313 w 9761374"/>
              <a:gd name="connsiteY9" fmla="*/ 4174512 h 4174884"/>
              <a:gd name="connsiteX10" fmla="*/ 7160412 w 9761374"/>
              <a:gd name="connsiteY10" fmla="*/ 3666106 h 4174884"/>
              <a:gd name="connsiteX11" fmla="*/ 6219964 w 9761374"/>
              <a:gd name="connsiteY11" fmla="*/ 3688026 h 4174884"/>
              <a:gd name="connsiteX12" fmla="*/ 204518 w 9761374"/>
              <a:gd name="connsiteY12" fmla="*/ 3727912 h 4174884"/>
              <a:gd name="connsiteX13" fmla="*/ 45709 w 9761374"/>
              <a:gd name="connsiteY13" fmla="*/ 2226976 h 4174884"/>
              <a:gd name="connsiteX14" fmla="*/ 0 w 9761374"/>
              <a:gd name="connsiteY14" fmla="*/ 123313 h 4174884"/>
              <a:gd name="connsiteX15" fmla="*/ 6334131 w 9761374"/>
              <a:gd name="connsiteY15" fmla="*/ 74489 h 4174884"/>
              <a:gd name="connsiteX0" fmla="*/ 6334131 w 9761374"/>
              <a:gd name="connsiteY0" fmla="*/ 74489 h 4174884"/>
              <a:gd name="connsiteX1" fmla="*/ 8894098 w 9761374"/>
              <a:gd name="connsiteY1" fmla="*/ 1194 h 4174884"/>
              <a:gd name="connsiteX2" fmla="*/ 9719033 w 9761374"/>
              <a:gd name="connsiteY2" fmla="*/ 137574 h 4174884"/>
              <a:gd name="connsiteX3" fmla="*/ 9675361 w 9761374"/>
              <a:gd name="connsiteY3" fmla="*/ 1647089 h 4174884"/>
              <a:gd name="connsiteX4" fmla="*/ 9667887 w 9761374"/>
              <a:gd name="connsiteY4" fmla="*/ 3630039 h 4174884"/>
              <a:gd name="connsiteX5" fmla="*/ 9156509 w 9761374"/>
              <a:gd name="connsiteY5" fmla="*/ 3673064 h 4174884"/>
              <a:gd name="connsiteX6" fmla="*/ 8374371 w 9761374"/>
              <a:gd name="connsiteY6" fmla="*/ 3691906 h 4174884"/>
              <a:gd name="connsiteX7" fmla="*/ 7989742 w 9761374"/>
              <a:gd name="connsiteY7" fmla="*/ 3696466 h 4174884"/>
              <a:gd name="connsiteX8" fmla="*/ 7609628 w 9761374"/>
              <a:gd name="connsiteY8" fmla="*/ 3925298 h 4174884"/>
              <a:gd name="connsiteX9" fmla="*/ 6891313 w 9761374"/>
              <a:gd name="connsiteY9" fmla="*/ 4174512 h 4174884"/>
              <a:gd name="connsiteX10" fmla="*/ 7160412 w 9761374"/>
              <a:gd name="connsiteY10" fmla="*/ 3666106 h 4174884"/>
              <a:gd name="connsiteX11" fmla="*/ 6219964 w 9761374"/>
              <a:gd name="connsiteY11" fmla="*/ 3688026 h 4174884"/>
              <a:gd name="connsiteX12" fmla="*/ 204518 w 9761374"/>
              <a:gd name="connsiteY12" fmla="*/ 3727912 h 4174884"/>
              <a:gd name="connsiteX13" fmla="*/ 45709 w 9761374"/>
              <a:gd name="connsiteY13" fmla="*/ 2226976 h 4174884"/>
              <a:gd name="connsiteX14" fmla="*/ 0 w 9761374"/>
              <a:gd name="connsiteY14" fmla="*/ 123313 h 4174884"/>
              <a:gd name="connsiteX15" fmla="*/ 6334131 w 9761374"/>
              <a:gd name="connsiteY15" fmla="*/ 74489 h 4174884"/>
              <a:gd name="connsiteX0" fmla="*/ 6334131 w 9761374"/>
              <a:gd name="connsiteY0" fmla="*/ 74489 h 4174884"/>
              <a:gd name="connsiteX1" fmla="*/ 8894098 w 9761374"/>
              <a:gd name="connsiteY1" fmla="*/ 1194 h 4174884"/>
              <a:gd name="connsiteX2" fmla="*/ 9719033 w 9761374"/>
              <a:gd name="connsiteY2" fmla="*/ 137574 h 4174884"/>
              <a:gd name="connsiteX3" fmla="*/ 9675361 w 9761374"/>
              <a:gd name="connsiteY3" fmla="*/ 1647089 h 4174884"/>
              <a:gd name="connsiteX4" fmla="*/ 9667887 w 9761374"/>
              <a:gd name="connsiteY4" fmla="*/ 3630039 h 4174884"/>
              <a:gd name="connsiteX5" fmla="*/ 9156509 w 9761374"/>
              <a:gd name="connsiteY5" fmla="*/ 3673064 h 4174884"/>
              <a:gd name="connsiteX6" fmla="*/ 8374371 w 9761374"/>
              <a:gd name="connsiteY6" fmla="*/ 3691906 h 4174884"/>
              <a:gd name="connsiteX7" fmla="*/ 7989742 w 9761374"/>
              <a:gd name="connsiteY7" fmla="*/ 3696466 h 4174884"/>
              <a:gd name="connsiteX8" fmla="*/ 7623535 w 9761374"/>
              <a:gd name="connsiteY8" fmla="*/ 3928477 h 4174884"/>
              <a:gd name="connsiteX9" fmla="*/ 6891313 w 9761374"/>
              <a:gd name="connsiteY9" fmla="*/ 4174512 h 4174884"/>
              <a:gd name="connsiteX10" fmla="*/ 7160412 w 9761374"/>
              <a:gd name="connsiteY10" fmla="*/ 3666106 h 4174884"/>
              <a:gd name="connsiteX11" fmla="*/ 6219964 w 9761374"/>
              <a:gd name="connsiteY11" fmla="*/ 3688026 h 4174884"/>
              <a:gd name="connsiteX12" fmla="*/ 204518 w 9761374"/>
              <a:gd name="connsiteY12" fmla="*/ 3727912 h 4174884"/>
              <a:gd name="connsiteX13" fmla="*/ 45709 w 9761374"/>
              <a:gd name="connsiteY13" fmla="*/ 2226976 h 4174884"/>
              <a:gd name="connsiteX14" fmla="*/ 0 w 9761374"/>
              <a:gd name="connsiteY14" fmla="*/ 123313 h 4174884"/>
              <a:gd name="connsiteX15" fmla="*/ 6334131 w 9761374"/>
              <a:gd name="connsiteY15" fmla="*/ 74489 h 4174884"/>
              <a:gd name="connsiteX0" fmla="*/ 6334131 w 9771654"/>
              <a:gd name="connsiteY0" fmla="*/ 81451 h 4181846"/>
              <a:gd name="connsiteX1" fmla="*/ 8936301 w 9771654"/>
              <a:gd name="connsiteY1" fmla="*/ 46730 h 4181846"/>
              <a:gd name="connsiteX2" fmla="*/ 9719033 w 9771654"/>
              <a:gd name="connsiteY2" fmla="*/ 144536 h 4181846"/>
              <a:gd name="connsiteX3" fmla="*/ 9675361 w 9771654"/>
              <a:gd name="connsiteY3" fmla="*/ 1654051 h 4181846"/>
              <a:gd name="connsiteX4" fmla="*/ 9667887 w 9771654"/>
              <a:gd name="connsiteY4" fmla="*/ 3637001 h 4181846"/>
              <a:gd name="connsiteX5" fmla="*/ 9156509 w 9771654"/>
              <a:gd name="connsiteY5" fmla="*/ 3680026 h 4181846"/>
              <a:gd name="connsiteX6" fmla="*/ 8374371 w 9771654"/>
              <a:gd name="connsiteY6" fmla="*/ 3698868 h 4181846"/>
              <a:gd name="connsiteX7" fmla="*/ 7989742 w 9771654"/>
              <a:gd name="connsiteY7" fmla="*/ 3703428 h 4181846"/>
              <a:gd name="connsiteX8" fmla="*/ 7623535 w 9771654"/>
              <a:gd name="connsiteY8" fmla="*/ 3935439 h 4181846"/>
              <a:gd name="connsiteX9" fmla="*/ 6891313 w 9771654"/>
              <a:gd name="connsiteY9" fmla="*/ 4181474 h 4181846"/>
              <a:gd name="connsiteX10" fmla="*/ 7160412 w 9771654"/>
              <a:gd name="connsiteY10" fmla="*/ 3673068 h 4181846"/>
              <a:gd name="connsiteX11" fmla="*/ 6219964 w 9771654"/>
              <a:gd name="connsiteY11" fmla="*/ 3694988 h 4181846"/>
              <a:gd name="connsiteX12" fmla="*/ 204518 w 9771654"/>
              <a:gd name="connsiteY12" fmla="*/ 3734874 h 4181846"/>
              <a:gd name="connsiteX13" fmla="*/ 45709 w 9771654"/>
              <a:gd name="connsiteY13" fmla="*/ 2233938 h 4181846"/>
              <a:gd name="connsiteX14" fmla="*/ 0 w 9771654"/>
              <a:gd name="connsiteY14" fmla="*/ 130275 h 4181846"/>
              <a:gd name="connsiteX15" fmla="*/ 6334131 w 9771654"/>
              <a:gd name="connsiteY15" fmla="*/ 81451 h 4181846"/>
              <a:gd name="connsiteX0" fmla="*/ 6334131 w 9766164"/>
              <a:gd name="connsiteY0" fmla="*/ 40097 h 4140492"/>
              <a:gd name="connsiteX1" fmla="*/ 8936301 w 9766164"/>
              <a:gd name="connsiteY1" fmla="*/ 5376 h 4140492"/>
              <a:gd name="connsiteX2" fmla="*/ 9719033 w 9766164"/>
              <a:gd name="connsiteY2" fmla="*/ 103182 h 4140492"/>
              <a:gd name="connsiteX3" fmla="*/ 9675361 w 9766164"/>
              <a:gd name="connsiteY3" fmla="*/ 1612697 h 4140492"/>
              <a:gd name="connsiteX4" fmla="*/ 9667887 w 9766164"/>
              <a:gd name="connsiteY4" fmla="*/ 3595647 h 4140492"/>
              <a:gd name="connsiteX5" fmla="*/ 9156509 w 9766164"/>
              <a:gd name="connsiteY5" fmla="*/ 3638672 h 4140492"/>
              <a:gd name="connsiteX6" fmla="*/ 8374371 w 9766164"/>
              <a:gd name="connsiteY6" fmla="*/ 3657514 h 4140492"/>
              <a:gd name="connsiteX7" fmla="*/ 7989742 w 9766164"/>
              <a:gd name="connsiteY7" fmla="*/ 3662074 h 4140492"/>
              <a:gd name="connsiteX8" fmla="*/ 7623535 w 9766164"/>
              <a:gd name="connsiteY8" fmla="*/ 3894085 h 4140492"/>
              <a:gd name="connsiteX9" fmla="*/ 6891313 w 9766164"/>
              <a:gd name="connsiteY9" fmla="*/ 4140120 h 4140492"/>
              <a:gd name="connsiteX10" fmla="*/ 7160412 w 9766164"/>
              <a:gd name="connsiteY10" fmla="*/ 3631714 h 4140492"/>
              <a:gd name="connsiteX11" fmla="*/ 6219964 w 9766164"/>
              <a:gd name="connsiteY11" fmla="*/ 3653634 h 4140492"/>
              <a:gd name="connsiteX12" fmla="*/ 204518 w 9766164"/>
              <a:gd name="connsiteY12" fmla="*/ 3693520 h 4140492"/>
              <a:gd name="connsiteX13" fmla="*/ 45709 w 9766164"/>
              <a:gd name="connsiteY13" fmla="*/ 2192584 h 4140492"/>
              <a:gd name="connsiteX14" fmla="*/ 0 w 9766164"/>
              <a:gd name="connsiteY14" fmla="*/ 88921 h 4140492"/>
              <a:gd name="connsiteX15" fmla="*/ 6334131 w 9766164"/>
              <a:gd name="connsiteY15" fmla="*/ 40097 h 4140492"/>
              <a:gd name="connsiteX0" fmla="*/ 6334131 w 9735159"/>
              <a:gd name="connsiteY0" fmla="*/ 43351 h 4143746"/>
              <a:gd name="connsiteX1" fmla="*/ 8936301 w 9735159"/>
              <a:gd name="connsiteY1" fmla="*/ 8630 h 4143746"/>
              <a:gd name="connsiteX2" fmla="*/ 9719033 w 9735159"/>
              <a:gd name="connsiteY2" fmla="*/ 106436 h 4143746"/>
              <a:gd name="connsiteX3" fmla="*/ 9675361 w 9735159"/>
              <a:gd name="connsiteY3" fmla="*/ 1615951 h 4143746"/>
              <a:gd name="connsiteX4" fmla="*/ 9667887 w 9735159"/>
              <a:gd name="connsiteY4" fmla="*/ 3598901 h 4143746"/>
              <a:gd name="connsiteX5" fmla="*/ 9156509 w 9735159"/>
              <a:gd name="connsiteY5" fmla="*/ 3641926 h 4143746"/>
              <a:gd name="connsiteX6" fmla="*/ 8374371 w 9735159"/>
              <a:gd name="connsiteY6" fmla="*/ 3660768 h 4143746"/>
              <a:gd name="connsiteX7" fmla="*/ 7989742 w 9735159"/>
              <a:gd name="connsiteY7" fmla="*/ 3665328 h 4143746"/>
              <a:gd name="connsiteX8" fmla="*/ 7623535 w 9735159"/>
              <a:gd name="connsiteY8" fmla="*/ 3897339 h 4143746"/>
              <a:gd name="connsiteX9" fmla="*/ 6891313 w 9735159"/>
              <a:gd name="connsiteY9" fmla="*/ 4143374 h 4143746"/>
              <a:gd name="connsiteX10" fmla="*/ 7160412 w 9735159"/>
              <a:gd name="connsiteY10" fmla="*/ 3634968 h 4143746"/>
              <a:gd name="connsiteX11" fmla="*/ 6219964 w 9735159"/>
              <a:gd name="connsiteY11" fmla="*/ 3656888 h 4143746"/>
              <a:gd name="connsiteX12" fmla="*/ 204518 w 9735159"/>
              <a:gd name="connsiteY12" fmla="*/ 3696774 h 4143746"/>
              <a:gd name="connsiteX13" fmla="*/ 45709 w 9735159"/>
              <a:gd name="connsiteY13" fmla="*/ 2195838 h 4143746"/>
              <a:gd name="connsiteX14" fmla="*/ 0 w 9735159"/>
              <a:gd name="connsiteY14" fmla="*/ 92175 h 4143746"/>
              <a:gd name="connsiteX15" fmla="*/ 6334131 w 9735159"/>
              <a:gd name="connsiteY15" fmla="*/ 43351 h 4143746"/>
              <a:gd name="connsiteX0" fmla="*/ 6334131 w 9735159"/>
              <a:gd name="connsiteY0" fmla="*/ 43351 h 4143746"/>
              <a:gd name="connsiteX1" fmla="*/ 8936301 w 9735159"/>
              <a:gd name="connsiteY1" fmla="*/ 8630 h 4143746"/>
              <a:gd name="connsiteX2" fmla="*/ 9719033 w 9735159"/>
              <a:gd name="connsiteY2" fmla="*/ 106436 h 4143746"/>
              <a:gd name="connsiteX3" fmla="*/ 9675361 w 9735159"/>
              <a:gd name="connsiteY3" fmla="*/ 1615951 h 4143746"/>
              <a:gd name="connsiteX4" fmla="*/ 9667887 w 9735159"/>
              <a:gd name="connsiteY4" fmla="*/ 3598901 h 4143746"/>
              <a:gd name="connsiteX5" fmla="*/ 9156509 w 9735159"/>
              <a:gd name="connsiteY5" fmla="*/ 3641926 h 4143746"/>
              <a:gd name="connsiteX6" fmla="*/ 8374371 w 9735159"/>
              <a:gd name="connsiteY6" fmla="*/ 3660768 h 4143746"/>
              <a:gd name="connsiteX7" fmla="*/ 7989742 w 9735159"/>
              <a:gd name="connsiteY7" fmla="*/ 3665328 h 4143746"/>
              <a:gd name="connsiteX8" fmla="*/ 7623535 w 9735159"/>
              <a:gd name="connsiteY8" fmla="*/ 3897338 h 4143746"/>
              <a:gd name="connsiteX9" fmla="*/ 6891313 w 9735159"/>
              <a:gd name="connsiteY9" fmla="*/ 4143374 h 4143746"/>
              <a:gd name="connsiteX10" fmla="*/ 7160412 w 9735159"/>
              <a:gd name="connsiteY10" fmla="*/ 3634968 h 4143746"/>
              <a:gd name="connsiteX11" fmla="*/ 6219964 w 9735159"/>
              <a:gd name="connsiteY11" fmla="*/ 3656888 h 4143746"/>
              <a:gd name="connsiteX12" fmla="*/ 204518 w 9735159"/>
              <a:gd name="connsiteY12" fmla="*/ 3696774 h 4143746"/>
              <a:gd name="connsiteX13" fmla="*/ 45709 w 9735159"/>
              <a:gd name="connsiteY13" fmla="*/ 2195838 h 4143746"/>
              <a:gd name="connsiteX14" fmla="*/ 0 w 9735159"/>
              <a:gd name="connsiteY14" fmla="*/ 92175 h 4143746"/>
              <a:gd name="connsiteX15" fmla="*/ 6334131 w 9735159"/>
              <a:gd name="connsiteY15" fmla="*/ 43351 h 4143746"/>
              <a:gd name="connsiteX0" fmla="*/ 6334131 w 9735159"/>
              <a:gd name="connsiteY0" fmla="*/ 43351 h 4143746"/>
              <a:gd name="connsiteX1" fmla="*/ 8936301 w 9735159"/>
              <a:gd name="connsiteY1" fmla="*/ 8630 h 4143746"/>
              <a:gd name="connsiteX2" fmla="*/ 9719033 w 9735159"/>
              <a:gd name="connsiteY2" fmla="*/ 106436 h 4143746"/>
              <a:gd name="connsiteX3" fmla="*/ 9675361 w 9735159"/>
              <a:gd name="connsiteY3" fmla="*/ 1615951 h 4143746"/>
              <a:gd name="connsiteX4" fmla="*/ 9667887 w 9735159"/>
              <a:gd name="connsiteY4" fmla="*/ 3598901 h 4143746"/>
              <a:gd name="connsiteX5" fmla="*/ 9156509 w 9735159"/>
              <a:gd name="connsiteY5" fmla="*/ 3641926 h 4143746"/>
              <a:gd name="connsiteX6" fmla="*/ 8374371 w 9735159"/>
              <a:gd name="connsiteY6" fmla="*/ 3660768 h 4143746"/>
              <a:gd name="connsiteX7" fmla="*/ 7989742 w 9735159"/>
              <a:gd name="connsiteY7" fmla="*/ 3665328 h 4143746"/>
              <a:gd name="connsiteX8" fmla="*/ 7623535 w 9735159"/>
              <a:gd name="connsiteY8" fmla="*/ 3897338 h 4143746"/>
              <a:gd name="connsiteX9" fmla="*/ 6891313 w 9735159"/>
              <a:gd name="connsiteY9" fmla="*/ 4143374 h 4143746"/>
              <a:gd name="connsiteX10" fmla="*/ 7160412 w 9735159"/>
              <a:gd name="connsiteY10" fmla="*/ 3634968 h 4143746"/>
              <a:gd name="connsiteX11" fmla="*/ 6219964 w 9735159"/>
              <a:gd name="connsiteY11" fmla="*/ 3656888 h 4143746"/>
              <a:gd name="connsiteX12" fmla="*/ 204518 w 9735159"/>
              <a:gd name="connsiteY12" fmla="*/ 3696774 h 4143746"/>
              <a:gd name="connsiteX13" fmla="*/ 45709 w 9735159"/>
              <a:gd name="connsiteY13" fmla="*/ 2195838 h 4143746"/>
              <a:gd name="connsiteX14" fmla="*/ 0 w 9735159"/>
              <a:gd name="connsiteY14" fmla="*/ 92175 h 4143746"/>
              <a:gd name="connsiteX15" fmla="*/ 6334131 w 9735159"/>
              <a:gd name="connsiteY15" fmla="*/ 43351 h 4143746"/>
              <a:gd name="connsiteX0" fmla="*/ 6334131 w 9735159"/>
              <a:gd name="connsiteY0" fmla="*/ 43351 h 4143746"/>
              <a:gd name="connsiteX1" fmla="*/ 8936301 w 9735159"/>
              <a:gd name="connsiteY1" fmla="*/ 8630 h 4143746"/>
              <a:gd name="connsiteX2" fmla="*/ 9719033 w 9735159"/>
              <a:gd name="connsiteY2" fmla="*/ 106436 h 4143746"/>
              <a:gd name="connsiteX3" fmla="*/ 9675361 w 9735159"/>
              <a:gd name="connsiteY3" fmla="*/ 1615951 h 4143746"/>
              <a:gd name="connsiteX4" fmla="*/ 9667887 w 9735159"/>
              <a:gd name="connsiteY4" fmla="*/ 3598901 h 4143746"/>
              <a:gd name="connsiteX5" fmla="*/ 9156509 w 9735159"/>
              <a:gd name="connsiteY5" fmla="*/ 3641926 h 4143746"/>
              <a:gd name="connsiteX6" fmla="*/ 8374371 w 9735159"/>
              <a:gd name="connsiteY6" fmla="*/ 3660768 h 4143746"/>
              <a:gd name="connsiteX7" fmla="*/ 7989742 w 9735159"/>
              <a:gd name="connsiteY7" fmla="*/ 3665328 h 4143746"/>
              <a:gd name="connsiteX8" fmla="*/ 7600804 w 9735159"/>
              <a:gd name="connsiteY8" fmla="*/ 3888418 h 4143746"/>
              <a:gd name="connsiteX9" fmla="*/ 6891313 w 9735159"/>
              <a:gd name="connsiteY9" fmla="*/ 4143374 h 4143746"/>
              <a:gd name="connsiteX10" fmla="*/ 7160412 w 9735159"/>
              <a:gd name="connsiteY10" fmla="*/ 3634968 h 4143746"/>
              <a:gd name="connsiteX11" fmla="*/ 6219964 w 9735159"/>
              <a:gd name="connsiteY11" fmla="*/ 3656888 h 4143746"/>
              <a:gd name="connsiteX12" fmla="*/ 204518 w 9735159"/>
              <a:gd name="connsiteY12" fmla="*/ 3696774 h 4143746"/>
              <a:gd name="connsiteX13" fmla="*/ 45709 w 9735159"/>
              <a:gd name="connsiteY13" fmla="*/ 2195838 h 4143746"/>
              <a:gd name="connsiteX14" fmla="*/ 0 w 9735159"/>
              <a:gd name="connsiteY14" fmla="*/ 92175 h 4143746"/>
              <a:gd name="connsiteX15" fmla="*/ 6334131 w 9735159"/>
              <a:gd name="connsiteY15" fmla="*/ 43351 h 4143746"/>
              <a:gd name="connsiteX0" fmla="*/ 6334131 w 9735159"/>
              <a:gd name="connsiteY0" fmla="*/ 43351 h 4170495"/>
              <a:gd name="connsiteX1" fmla="*/ 8936301 w 9735159"/>
              <a:gd name="connsiteY1" fmla="*/ 8630 h 4170495"/>
              <a:gd name="connsiteX2" fmla="*/ 9719033 w 9735159"/>
              <a:gd name="connsiteY2" fmla="*/ 106436 h 4170495"/>
              <a:gd name="connsiteX3" fmla="*/ 9675361 w 9735159"/>
              <a:gd name="connsiteY3" fmla="*/ 1615951 h 4170495"/>
              <a:gd name="connsiteX4" fmla="*/ 9667887 w 9735159"/>
              <a:gd name="connsiteY4" fmla="*/ 3598901 h 4170495"/>
              <a:gd name="connsiteX5" fmla="*/ 9156509 w 9735159"/>
              <a:gd name="connsiteY5" fmla="*/ 3641926 h 4170495"/>
              <a:gd name="connsiteX6" fmla="*/ 8374371 w 9735159"/>
              <a:gd name="connsiteY6" fmla="*/ 3660768 h 4170495"/>
              <a:gd name="connsiteX7" fmla="*/ 7989742 w 9735159"/>
              <a:gd name="connsiteY7" fmla="*/ 3665328 h 4170495"/>
              <a:gd name="connsiteX8" fmla="*/ 7600804 w 9735159"/>
              <a:gd name="connsiteY8" fmla="*/ 3888418 h 4170495"/>
              <a:gd name="connsiteX9" fmla="*/ 6898889 w 9735159"/>
              <a:gd name="connsiteY9" fmla="*/ 4170138 h 4170495"/>
              <a:gd name="connsiteX10" fmla="*/ 7160412 w 9735159"/>
              <a:gd name="connsiteY10" fmla="*/ 3634968 h 4170495"/>
              <a:gd name="connsiteX11" fmla="*/ 6219964 w 9735159"/>
              <a:gd name="connsiteY11" fmla="*/ 3656888 h 4170495"/>
              <a:gd name="connsiteX12" fmla="*/ 204518 w 9735159"/>
              <a:gd name="connsiteY12" fmla="*/ 3696774 h 4170495"/>
              <a:gd name="connsiteX13" fmla="*/ 45709 w 9735159"/>
              <a:gd name="connsiteY13" fmla="*/ 2195838 h 4170495"/>
              <a:gd name="connsiteX14" fmla="*/ 0 w 9735159"/>
              <a:gd name="connsiteY14" fmla="*/ 92175 h 4170495"/>
              <a:gd name="connsiteX15" fmla="*/ 6334131 w 9735159"/>
              <a:gd name="connsiteY15" fmla="*/ 43351 h 4170495"/>
              <a:gd name="connsiteX0" fmla="*/ 6334131 w 9735159"/>
              <a:gd name="connsiteY0" fmla="*/ 43351 h 4170493"/>
              <a:gd name="connsiteX1" fmla="*/ 8936301 w 9735159"/>
              <a:gd name="connsiteY1" fmla="*/ 8630 h 4170493"/>
              <a:gd name="connsiteX2" fmla="*/ 9719033 w 9735159"/>
              <a:gd name="connsiteY2" fmla="*/ 106436 h 4170493"/>
              <a:gd name="connsiteX3" fmla="*/ 9675361 w 9735159"/>
              <a:gd name="connsiteY3" fmla="*/ 1615951 h 4170493"/>
              <a:gd name="connsiteX4" fmla="*/ 9667887 w 9735159"/>
              <a:gd name="connsiteY4" fmla="*/ 3598901 h 4170493"/>
              <a:gd name="connsiteX5" fmla="*/ 9156509 w 9735159"/>
              <a:gd name="connsiteY5" fmla="*/ 3641926 h 4170493"/>
              <a:gd name="connsiteX6" fmla="*/ 8374371 w 9735159"/>
              <a:gd name="connsiteY6" fmla="*/ 3660768 h 4170493"/>
              <a:gd name="connsiteX7" fmla="*/ 7989742 w 9735159"/>
              <a:gd name="connsiteY7" fmla="*/ 3665328 h 4170493"/>
              <a:gd name="connsiteX8" fmla="*/ 7600804 w 9735159"/>
              <a:gd name="connsiteY8" fmla="*/ 3888418 h 4170493"/>
              <a:gd name="connsiteX9" fmla="*/ 6898889 w 9735159"/>
              <a:gd name="connsiteY9" fmla="*/ 4170138 h 4170493"/>
              <a:gd name="connsiteX10" fmla="*/ 7160412 w 9735159"/>
              <a:gd name="connsiteY10" fmla="*/ 3634968 h 4170493"/>
              <a:gd name="connsiteX11" fmla="*/ 6219964 w 9735159"/>
              <a:gd name="connsiteY11" fmla="*/ 3656888 h 4170493"/>
              <a:gd name="connsiteX12" fmla="*/ 204518 w 9735159"/>
              <a:gd name="connsiteY12" fmla="*/ 3696774 h 4170493"/>
              <a:gd name="connsiteX13" fmla="*/ 45709 w 9735159"/>
              <a:gd name="connsiteY13" fmla="*/ 2195838 h 4170493"/>
              <a:gd name="connsiteX14" fmla="*/ 0 w 9735159"/>
              <a:gd name="connsiteY14" fmla="*/ 92175 h 4170493"/>
              <a:gd name="connsiteX15" fmla="*/ 6334131 w 9735159"/>
              <a:gd name="connsiteY15" fmla="*/ 43351 h 4170493"/>
              <a:gd name="connsiteX0" fmla="*/ 6334131 w 9735159"/>
              <a:gd name="connsiteY0" fmla="*/ 43351 h 4170493"/>
              <a:gd name="connsiteX1" fmla="*/ 8936301 w 9735159"/>
              <a:gd name="connsiteY1" fmla="*/ 8630 h 4170493"/>
              <a:gd name="connsiteX2" fmla="*/ 9719033 w 9735159"/>
              <a:gd name="connsiteY2" fmla="*/ 106436 h 4170493"/>
              <a:gd name="connsiteX3" fmla="*/ 9675361 w 9735159"/>
              <a:gd name="connsiteY3" fmla="*/ 1615951 h 4170493"/>
              <a:gd name="connsiteX4" fmla="*/ 9667887 w 9735159"/>
              <a:gd name="connsiteY4" fmla="*/ 3598901 h 4170493"/>
              <a:gd name="connsiteX5" fmla="*/ 9156509 w 9735159"/>
              <a:gd name="connsiteY5" fmla="*/ 3641926 h 4170493"/>
              <a:gd name="connsiteX6" fmla="*/ 8374371 w 9735159"/>
              <a:gd name="connsiteY6" fmla="*/ 3660768 h 4170493"/>
              <a:gd name="connsiteX7" fmla="*/ 7989742 w 9735159"/>
              <a:gd name="connsiteY7" fmla="*/ 3665328 h 4170493"/>
              <a:gd name="connsiteX8" fmla="*/ 7600804 w 9735159"/>
              <a:gd name="connsiteY8" fmla="*/ 3888418 h 4170493"/>
              <a:gd name="connsiteX9" fmla="*/ 6898889 w 9735159"/>
              <a:gd name="connsiteY9" fmla="*/ 4170138 h 4170493"/>
              <a:gd name="connsiteX10" fmla="*/ 7122530 w 9735159"/>
              <a:gd name="connsiteY10" fmla="*/ 3634968 h 4170493"/>
              <a:gd name="connsiteX11" fmla="*/ 6219964 w 9735159"/>
              <a:gd name="connsiteY11" fmla="*/ 3656888 h 4170493"/>
              <a:gd name="connsiteX12" fmla="*/ 204518 w 9735159"/>
              <a:gd name="connsiteY12" fmla="*/ 3696774 h 4170493"/>
              <a:gd name="connsiteX13" fmla="*/ 45709 w 9735159"/>
              <a:gd name="connsiteY13" fmla="*/ 2195838 h 4170493"/>
              <a:gd name="connsiteX14" fmla="*/ 0 w 9735159"/>
              <a:gd name="connsiteY14" fmla="*/ 92175 h 4170493"/>
              <a:gd name="connsiteX15" fmla="*/ 6334131 w 9735159"/>
              <a:gd name="connsiteY15" fmla="*/ 43351 h 4170493"/>
              <a:gd name="connsiteX0" fmla="*/ 6334131 w 9735159"/>
              <a:gd name="connsiteY0" fmla="*/ 43351 h 4170457"/>
              <a:gd name="connsiteX1" fmla="*/ 8936301 w 9735159"/>
              <a:gd name="connsiteY1" fmla="*/ 8630 h 4170457"/>
              <a:gd name="connsiteX2" fmla="*/ 9719033 w 9735159"/>
              <a:gd name="connsiteY2" fmla="*/ 106436 h 4170457"/>
              <a:gd name="connsiteX3" fmla="*/ 9675361 w 9735159"/>
              <a:gd name="connsiteY3" fmla="*/ 1615951 h 4170457"/>
              <a:gd name="connsiteX4" fmla="*/ 9667887 w 9735159"/>
              <a:gd name="connsiteY4" fmla="*/ 3598901 h 4170457"/>
              <a:gd name="connsiteX5" fmla="*/ 9156509 w 9735159"/>
              <a:gd name="connsiteY5" fmla="*/ 3641926 h 4170457"/>
              <a:gd name="connsiteX6" fmla="*/ 8374371 w 9735159"/>
              <a:gd name="connsiteY6" fmla="*/ 3660768 h 4170457"/>
              <a:gd name="connsiteX7" fmla="*/ 7989742 w 9735159"/>
              <a:gd name="connsiteY7" fmla="*/ 3665328 h 4170457"/>
              <a:gd name="connsiteX8" fmla="*/ 7600804 w 9735159"/>
              <a:gd name="connsiteY8" fmla="*/ 3888418 h 4170457"/>
              <a:gd name="connsiteX9" fmla="*/ 6898889 w 9735159"/>
              <a:gd name="connsiteY9" fmla="*/ 4170138 h 4170457"/>
              <a:gd name="connsiteX10" fmla="*/ 7122530 w 9735159"/>
              <a:gd name="connsiteY10" fmla="*/ 3634968 h 4170457"/>
              <a:gd name="connsiteX11" fmla="*/ 6219964 w 9735159"/>
              <a:gd name="connsiteY11" fmla="*/ 3656888 h 4170457"/>
              <a:gd name="connsiteX12" fmla="*/ 204518 w 9735159"/>
              <a:gd name="connsiteY12" fmla="*/ 3696774 h 4170457"/>
              <a:gd name="connsiteX13" fmla="*/ 45709 w 9735159"/>
              <a:gd name="connsiteY13" fmla="*/ 2195838 h 4170457"/>
              <a:gd name="connsiteX14" fmla="*/ 0 w 9735159"/>
              <a:gd name="connsiteY14" fmla="*/ 92175 h 4170457"/>
              <a:gd name="connsiteX15" fmla="*/ 6334131 w 9735159"/>
              <a:gd name="connsiteY15" fmla="*/ 43351 h 4170457"/>
              <a:gd name="connsiteX0" fmla="*/ 6334131 w 9735159"/>
              <a:gd name="connsiteY0" fmla="*/ 43351 h 4170468"/>
              <a:gd name="connsiteX1" fmla="*/ 8936301 w 9735159"/>
              <a:gd name="connsiteY1" fmla="*/ 8630 h 4170468"/>
              <a:gd name="connsiteX2" fmla="*/ 9719033 w 9735159"/>
              <a:gd name="connsiteY2" fmla="*/ 106436 h 4170468"/>
              <a:gd name="connsiteX3" fmla="*/ 9675361 w 9735159"/>
              <a:gd name="connsiteY3" fmla="*/ 1615951 h 4170468"/>
              <a:gd name="connsiteX4" fmla="*/ 9667887 w 9735159"/>
              <a:gd name="connsiteY4" fmla="*/ 3598901 h 4170468"/>
              <a:gd name="connsiteX5" fmla="*/ 9156509 w 9735159"/>
              <a:gd name="connsiteY5" fmla="*/ 3641926 h 4170468"/>
              <a:gd name="connsiteX6" fmla="*/ 8374371 w 9735159"/>
              <a:gd name="connsiteY6" fmla="*/ 3660768 h 4170468"/>
              <a:gd name="connsiteX7" fmla="*/ 7989742 w 9735159"/>
              <a:gd name="connsiteY7" fmla="*/ 3665328 h 4170468"/>
              <a:gd name="connsiteX8" fmla="*/ 7600804 w 9735159"/>
              <a:gd name="connsiteY8" fmla="*/ 3888418 h 4170468"/>
              <a:gd name="connsiteX9" fmla="*/ 6898889 w 9735159"/>
              <a:gd name="connsiteY9" fmla="*/ 4170138 h 4170468"/>
              <a:gd name="connsiteX10" fmla="*/ 7122530 w 9735159"/>
              <a:gd name="connsiteY10" fmla="*/ 3652811 h 4170468"/>
              <a:gd name="connsiteX11" fmla="*/ 6219964 w 9735159"/>
              <a:gd name="connsiteY11" fmla="*/ 3656888 h 4170468"/>
              <a:gd name="connsiteX12" fmla="*/ 204518 w 9735159"/>
              <a:gd name="connsiteY12" fmla="*/ 3696774 h 4170468"/>
              <a:gd name="connsiteX13" fmla="*/ 45709 w 9735159"/>
              <a:gd name="connsiteY13" fmla="*/ 2195838 h 4170468"/>
              <a:gd name="connsiteX14" fmla="*/ 0 w 9735159"/>
              <a:gd name="connsiteY14" fmla="*/ 92175 h 4170468"/>
              <a:gd name="connsiteX15" fmla="*/ 6334131 w 9735159"/>
              <a:gd name="connsiteY15" fmla="*/ 43351 h 4170468"/>
              <a:gd name="connsiteX0" fmla="*/ 6334131 w 9735159"/>
              <a:gd name="connsiteY0" fmla="*/ 43351 h 4170460"/>
              <a:gd name="connsiteX1" fmla="*/ 8936301 w 9735159"/>
              <a:gd name="connsiteY1" fmla="*/ 8630 h 4170460"/>
              <a:gd name="connsiteX2" fmla="*/ 9719033 w 9735159"/>
              <a:gd name="connsiteY2" fmla="*/ 106436 h 4170460"/>
              <a:gd name="connsiteX3" fmla="*/ 9675361 w 9735159"/>
              <a:gd name="connsiteY3" fmla="*/ 1615951 h 4170460"/>
              <a:gd name="connsiteX4" fmla="*/ 9667887 w 9735159"/>
              <a:gd name="connsiteY4" fmla="*/ 3598901 h 4170460"/>
              <a:gd name="connsiteX5" fmla="*/ 9156509 w 9735159"/>
              <a:gd name="connsiteY5" fmla="*/ 3641926 h 4170460"/>
              <a:gd name="connsiteX6" fmla="*/ 8374371 w 9735159"/>
              <a:gd name="connsiteY6" fmla="*/ 3660768 h 4170460"/>
              <a:gd name="connsiteX7" fmla="*/ 7989742 w 9735159"/>
              <a:gd name="connsiteY7" fmla="*/ 3665328 h 4170460"/>
              <a:gd name="connsiteX8" fmla="*/ 7600804 w 9735159"/>
              <a:gd name="connsiteY8" fmla="*/ 3888418 h 4170460"/>
              <a:gd name="connsiteX9" fmla="*/ 6898889 w 9735159"/>
              <a:gd name="connsiteY9" fmla="*/ 4170138 h 4170460"/>
              <a:gd name="connsiteX10" fmla="*/ 7122530 w 9735159"/>
              <a:gd name="connsiteY10" fmla="*/ 3652811 h 4170460"/>
              <a:gd name="connsiteX11" fmla="*/ 6219964 w 9735159"/>
              <a:gd name="connsiteY11" fmla="*/ 3656888 h 4170460"/>
              <a:gd name="connsiteX12" fmla="*/ 204518 w 9735159"/>
              <a:gd name="connsiteY12" fmla="*/ 3696774 h 4170460"/>
              <a:gd name="connsiteX13" fmla="*/ 45709 w 9735159"/>
              <a:gd name="connsiteY13" fmla="*/ 2195838 h 4170460"/>
              <a:gd name="connsiteX14" fmla="*/ 0 w 9735159"/>
              <a:gd name="connsiteY14" fmla="*/ 92175 h 4170460"/>
              <a:gd name="connsiteX15" fmla="*/ 6334131 w 9735159"/>
              <a:gd name="connsiteY15" fmla="*/ 43351 h 4170460"/>
              <a:gd name="connsiteX0" fmla="*/ 6334131 w 9735569"/>
              <a:gd name="connsiteY0" fmla="*/ 34721 h 4161832"/>
              <a:gd name="connsiteX1" fmla="*/ 8936301 w 9735569"/>
              <a:gd name="connsiteY1" fmla="*/ 0 h 4161832"/>
              <a:gd name="connsiteX2" fmla="*/ 9719033 w 9735569"/>
              <a:gd name="connsiteY2" fmla="*/ 97806 h 4161832"/>
              <a:gd name="connsiteX3" fmla="*/ 9675361 w 9735569"/>
              <a:gd name="connsiteY3" fmla="*/ 1607321 h 4161832"/>
              <a:gd name="connsiteX4" fmla="*/ 9667887 w 9735569"/>
              <a:gd name="connsiteY4" fmla="*/ 3590271 h 4161832"/>
              <a:gd name="connsiteX5" fmla="*/ 9156509 w 9735569"/>
              <a:gd name="connsiteY5" fmla="*/ 3633296 h 4161832"/>
              <a:gd name="connsiteX6" fmla="*/ 8374371 w 9735569"/>
              <a:gd name="connsiteY6" fmla="*/ 3652138 h 4161832"/>
              <a:gd name="connsiteX7" fmla="*/ 7989742 w 9735569"/>
              <a:gd name="connsiteY7" fmla="*/ 3656698 h 4161832"/>
              <a:gd name="connsiteX8" fmla="*/ 7600804 w 9735569"/>
              <a:gd name="connsiteY8" fmla="*/ 3879788 h 4161832"/>
              <a:gd name="connsiteX9" fmla="*/ 6898889 w 9735569"/>
              <a:gd name="connsiteY9" fmla="*/ 4161508 h 4161832"/>
              <a:gd name="connsiteX10" fmla="*/ 7122530 w 9735569"/>
              <a:gd name="connsiteY10" fmla="*/ 3644181 h 4161832"/>
              <a:gd name="connsiteX11" fmla="*/ 6219964 w 9735569"/>
              <a:gd name="connsiteY11" fmla="*/ 3648258 h 4161832"/>
              <a:gd name="connsiteX12" fmla="*/ 204518 w 9735569"/>
              <a:gd name="connsiteY12" fmla="*/ 3688144 h 4161832"/>
              <a:gd name="connsiteX13" fmla="*/ 45709 w 9735569"/>
              <a:gd name="connsiteY13" fmla="*/ 2187208 h 4161832"/>
              <a:gd name="connsiteX14" fmla="*/ 0 w 9735569"/>
              <a:gd name="connsiteY14" fmla="*/ 83545 h 4161832"/>
              <a:gd name="connsiteX15" fmla="*/ 6334131 w 9735569"/>
              <a:gd name="connsiteY15" fmla="*/ 34721 h 4161832"/>
              <a:gd name="connsiteX0" fmla="*/ 6334131 w 9735571"/>
              <a:gd name="connsiteY0" fmla="*/ 34847 h 4161957"/>
              <a:gd name="connsiteX1" fmla="*/ 8936301 w 9735571"/>
              <a:gd name="connsiteY1" fmla="*/ 126 h 4161957"/>
              <a:gd name="connsiteX2" fmla="*/ 9719033 w 9735571"/>
              <a:gd name="connsiteY2" fmla="*/ 63914 h 4161957"/>
              <a:gd name="connsiteX3" fmla="*/ 9675361 w 9735571"/>
              <a:gd name="connsiteY3" fmla="*/ 1607447 h 4161957"/>
              <a:gd name="connsiteX4" fmla="*/ 9667887 w 9735571"/>
              <a:gd name="connsiteY4" fmla="*/ 3590397 h 4161957"/>
              <a:gd name="connsiteX5" fmla="*/ 9156509 w 9735571"/>
              <a:gd name="connsiteY5" fmla="*/ 3633422 h 4161957"/>
              <a:gd name="connsiteX6" fmla="*/ 8374371 w 9735571"/>
              <a:gd name="connsiteY6" fmla="*/ 3652264 h 4161957"/>
              <a:gd name="connsiteX7" fmla="*/ 7989742 w 9735571"/>
              <a:gd name="connsiteY7" fmla="*/ 3656824 h 4161957"/>
              <a:gd name="connsiteX8" fmla="*/ 7600804 w 9735571"/>
              <a:gd name="connsiteY8" fmla="*/ 3879914 h 4161957"/>
              <a:gd name="connsiteX9" fmla="*/ 6898889 w 9735571"/>
              <a:gd name="connsiteY9" fmla="*/ 4161634 h 4161957"/>
              <a:gd name="connsiteX10" fmla="*/ 7122530 w 9735571"/>
              <a:gd name="connsiteY10" fmla="*/ 3644307 h 4161957"/>
              <a:gd name="connsiteX11" fmla="*/ 6219964 w 9735571"/>
              <a:gd name="connsiteY11" fmla="*/ 3648384 h 4161957"/>
              <a:gd name="connsiteX12" fmla="*/ 204518 w 9735571"/>
              <a:gd name="connsiteY12" fmla="*/ 3688270 h 4161957"/>
              <a:gd name="connsiteX13" fmla="*/ 45709 w 9735571"/>
              <a:gd name="connsiteY13" fmla="*/ 2187334 h 4161957"/>
              <a:gd name="connsiteX14" fmla="*/ 0 w 9735571"/>
              <a:gd name="connsiteY14" fmla="*/ 83671 h 4161957"/>
              <a:gd name="connsiteX15" fmla="*/ 6334131 w 9735571"/>
              <a:gd name="connsiteY15" fmla="*/ 34847 h 416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35571" h="4161957">
                <a:moveTo>
                  <a:pt x="6334131" y="34847"/>
                </a:moveTo>
                <a:lnTo>
                  <a:pt x="8936301" y="126"/>
                </a:lnTo>
                <a:cubicBezTo>
                  <a:pt x="9271851" y="20590"/>
                  <a:pt x="9695097" y="-41937"/>
                  <a:pt x="9719033" y="63914"/>
                </a:cubicBezTo>
                <a:cubicBezTo>
                  <a:pt x="9760421" y="246943"/>
                  <a:pt x="9715919" y="912445"/>
                  <a:pt x="9675361" y="1607447"/>
                </a:cubicBezTo>
                <a:cubicBezTo>
                  <a:pt x="9717308" y="2388528"/>
                  <a:pt x="9700128" y="3458296"/>
                  <a:pt x="9667887" y="3590397"/>
                </a:cubicBezTo>
                <a:cubicBezTo>
                  <a:pt x="9399226" y="3634530"/>
                  <a:pt x="9372095" y="3623111"/>
                  <a:pt x="9156509" y="3633422"/>
                </a:cubicBezTo>
                <a:cubicBezTo>
                  <a:pt x="8940923" y="3643733"/>
                  <a:pt x="8635084" y="3645983"/>
                  <a:pt x="8374371" y="3652264"/>
                </a:cubicBezTo>
                <a:lnTo>
                  <a:pt x="7989742" y="3656824"/>
                </a:lnTo>
                <a:cubicBezTo>
                  <a:pt x="7935350" y="3683432"/>
                  <a:pt x="7782613" y="3795779"/>
                  <a:pt x="7600804" y="3879914"/>
                </a:cubicBezTo>
                <a:cubicBezTo>
                  <a:pt x="7418995" y="3964049"/>
                  <a:pt x="7048510" y="4117972"/>
                  <a:pt x="6898889" y="4161634"/>
                </a:cubicBezTo>
                <a:cubicBezTo>
                  <a:pt x="6870957" y="4176696"/>
                  <a:pt x="7162366" y="3660940"/>
                  <a:pt x="7122530" y="3644307"/>
                </a:cubicBezTo>
                <a:cubicBezTo>
                  <a:pt x="7013155" y="3598640"/>
                  <a:pt x="7372966" y="3641057"/>
                  <a:pt x="6219964" y="3648384"/>
                </a:cubicBezTo>
                <a:cubicBezTo>
                  <a:pt x="5066962" y="3655711"/>
                  <a:pt x="2287881" y="3733612"/>
                  <a:pt x="204518" y="3688270"/>
                </a:cubicBezTo>
                <a:cubicBezTo>
                  <a:pt x="32964" y="3705998"/>
                  <a:pt x="59249" y="3542147"/>
                  <a:pt x="45709" y="2187334"/>
                </a:cubicBezTo>
                <a:cubicBezTo>
                  <a:pt x="31206" y="1629249"/>
                  <a:pt x="0" y="83671"/>
                  <a:pt x="0" y="83671"/>
                </a:cubicBezTo>
                <a:cubicBezTo>
                  <a:pt x="707119" y="37547"/>
                  <a:pt x="4222754" y="51122"/>
                  <a:pt x="6334131" y="34847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1A44B-5852-8466-D74E-12F321647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325" y="719118"/>
            <a:ext cx="5444281" cy="1034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900"/>
              <a:t>Run the crawler on the terminal in the cloned repository</a:t>
            </a:r>
            <a:br>
              <a:rPr lang="en-US" sz="1900"/>
            </a:br>
            <a:endParaRPr lang="en-US" sz="19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7DF6756-7C2C-4660-B4F2-4287331DC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51609" y="250115"/>
            <a:ext cx="6071961" cy="2204436"/>
          </a:xfrm>
          <a:custGeom>
            <a:avLst/>
            <a:gdLst>
              <a:gd name="connsiteX0" fmla="*/ 6334131 w 9766900"/>
              <a:gd name="connsiteY0" fmla="*/ 0 h 4112781"/>
              <a:gd name="connsiteX1" fmla="*/ 9708148 w 9766900"/>
              <a:gd name="connsiteY1" fmla="*/ 142682 h 4112781"/>
              <a:gd name="connsiteX2" fmla="*/ 9642703 w 9766900"/>
              <a:gd name="connsiteY2" fmla="*/ 1781543 h 4112781"/>
              <a:gd name="connsiteX3" fmla="*/ 9667887 w 9766900"/>
              <a:gd name="connsiteY3" fmla="*/ 3555550 h 4112781"/>
              <a:gd name="connsiteX4" fmla="*/ 8949681 w 9766900"/>
              <a:gd name="connsiteY4" fmla="*/ 3588625 h 4112781"/>
              <a:gd name="connsiteX5" fmla="*/ 8679171 w 9766900"/>
              <a:gd name="connsiteY5" fmla="*/ 3597518 h 4112781"/>
              <a:gd name="connsiteX6" fmla="*/ 8443155 w 9766900"/>
              <a:gd name="connsiteY6" fmla="*/ 3603603 h 4112781"/>
              <a:gd name="connsiteX7" fmla="*/ 8337174 w 9766900"/>
              <a:gd name="connsiteY7" fmla="*/ 3628749 h 4112781"/>
              <a:gd name="connsiteX8" fmla="*/ 7827342 w 9766900"/>
              <a:gd name="connsiteY8" fmla="*/ 3771212 h 4112781"/>
              <a:gd name="connsiteX9" fmla="*/ 6711904 w 9766900"/>
              <a:gd name="connsiteY9" fmla="*/ 4112781 h 4112781"/>
              <a:gd name="connsiteX10" fmla="*/ 6749875 w 9766900"/>
              <a:gd name="connsiteY10" fmla="*/ 3628459 h 4112781"/>
              <a:gd name="connsiteX11" fmla="*/ 6720705 w 9766900"/>
              <a:gd name="connsiteY11" fmla="*/ 3610559 h 4112781"/>
              <a:gd name="connsiteX12" fmla="*/ 6712805 w 9766900"/>
              <a:gd name="connsiteY12" fmla="*/ 3610551 h 4112781"/>
              <a:gd name="connsiteX13" fmla="*/ 6454608 w 9766900"/>
              <a:gd name="connsiteY13" fmla="*/ 3610359 h 4112781"/>
              <a:gd name="connsiteX14" fmla="*/ 258946 w 9766900"/>
              <a:gd name="connsiteY14" fmla="*/ 3583777 h 4112781"/>
              <a:gd name="connsiteX15" fmla="*/ 45709 w 9766900"/>
              <a:gd name="connsiteY15" fmla="*/ 2152487 h 4112781"/>
              <a:gd name="connsiteX16" fmla="*/ 0 w 9766900"/>
              <a:gd name="connsiteY16" fmla="*/ 48824 h 4112781"/>
              <a:gd name="connsiteX0" fmla="*/ 6334131 w 9766900"/>
              <a:gd name="connsiteY0" fmla="*/ 0 h 4112781"/>
              <a:gd name="connsiteX1" fmla="*/ 9708148 w 9766900"/>
              <a:gd name="connsiteY1" fmla="*/ 142682 h 4112781"/>
              <a:gd name="connsiteX2" fmla="*/ 9642703 w 9766900"/>
              <a:gd name="connsiteY2" fmla="*/ 1781543 h 4112781"/>
              <a:gd name="connsiteX3" fmla="*/ 9667887 w 9766900"/>
              <a:gd name="connsiteY3" fmla="*/ 3555550 h 4112781"/>
              <a:gd name="connsiteX4" fmla="*/ 8949681 w 9766900"/>
              <a:gd name="connsiteY4" fmla="*/ 3588625 h 4112781"/>
              <a:gd name="connsiteX5" fmla="*/ 8679171 w 9766900"/>
              <a:gd name="connsiteY5" fmla="*/ 3597518 h 4112781"/>
              <a:gd name="connsiteX6" fmla="*/ 8443155 w 9766900"/>
              <a:gd name="connsiteY6" fmla="*/ 3603603 h 4112781"/>
              <a:gd name="connsiteX7" fmla="*/ 8152117 w 9766900"/>
              <a:gd name="connsiteY7" fmla="*/ 3618799 h 4112781"/>
              <a:gd name="connsiteX8" fmla="*/ 7827342 w 9766900"/>
              <a:gd name="connsiteY8" fmla="*/ 3771212 h 4112781"/>
              <a:gd name="connsiteX9" fmla="*/ 6711904 w 9766900"/>
              <a:gd name="connsiteY9" fmla="*/ 4112781 h 4112781"/>
              <a:gd name="connsiteX10" fmla="*/ 6749875 w 9766900"/>
              <a:gd name="connsiteY10" fmla="*/ 3628459 h 4112781"/>
              <a:gd name="connsiteX11" fmla="*/ 6720705 w 9766900"/>
              <a:gd name="connsiteY11" fmla="*/ 3610559 h 4112781"/>
              <a:gd name="connsiteX12" fmla="*/ 6712805 w 9766900"/>
              <a:gd name="connsiteY12" fmla="*/ 3610551 h 4112781"/>
              <a:gd name="connsiteX13" fmla="*/ 6454608 w 9766900"/>
              <a:gd name="connsiteY13" fmla="*/ 3610359 h 4112781"/>
              <a:gd name="connsiteX14" fmla="*/ 258946 w 9766900"/>
              <a:gd name="connsiteY14" fmla="*/ 3583777 h 4112781"/>
              <a:gd name="connsiteX15" fmla="*/ 45709 w 9766900"/>
              <a:gd name="connsiteY15" fmla="*/ 2152487 h 4112781"/>
              <a:gd name="connsiteX16" fmla="*/ 0 w 9766900"/>
              <a:gd name="connsiteY16" fmla="*/ 48824 h 4112781"/>
              <a:gd name="connsiteX17" fmla="*/ 6334131 w 9766900"/>
              <a:gd name="connsiteY17" fmla="*/ 0 h 4112781"/>
              <a:gd name="connsiteX0" fmla="*/ 6334131 w 9766900"/>
              <a:gd name="connsiteY0" fmla="*/ 0 h 4117005"/>
              <a:gd name="connsiteX1" fmla="*/ 9708148 w 9766900"/>
              <a:gd name="connsiteY1" fmla="*/ 142682 h 4117005"/>
              <a:gd name="connsiteX2" fmla="*/ 9642703 w 9766900"/>
              <a:gd name="connsiteY2" fmla="*/ 1781543 h 4117005"/>
              <a:gd name="connsiteX3" fmla="*/ 9667887 w 9766900"/>
              <a:gd name="connsiteY3" fmla="*/ 3555550 h 4117005"/>
              <a:gd name="connsiteX4" fmla="*/ 8949681 w 9766900"/>
              <a:gd name="connsiteY4" fmla="*/ 3588625 h 4117005"/>
              <a:gd name="connsiteX5" fmla="*/ 8679171 w 9766900"/>
              <a:gd name="connsiteY5" fmla="*/ 3597518 h 4117005"/>
              <a:gd name="connsiteX6" fmla="*/ 8443155 w 9766900"/>
              <a:gd name="connsiteY6" fmla="*/ 3603603 h 4117005"/>
              <a:gd name="connsiteX7" fmla="*/ 8152117 w 9766900"/>
              <a:gd name="connsiteY7" fmla="*/ 3618799 h 4117005"/>
              <a:gd name="connsiteX8" fmla="*/ 7609628 w 9766900"/>
              <a:gd name="connsiteY8" fmla="*/ 3850809 h 4117005"/>
              <a:gd name="connsiteX9" fmla="*/ 6711904 w 9766900"/>
              <a:gd name="connsiteY9" fmla="*/ 4112781 h 4117005"/>
              <a:gd name="connsiteX10" fmla="*/ 6749875 w 9766900"/>
              <a:gd name="connsiteY10" fmla="*/ 3628459 h 4117005"/>
              <a:gd name="connsiteX11" fmla="*/ 6720705 w 9766900"/>
              <a:gd name="connsiteY11" fmla="*/ 3610559 h 4117005"/>
              <a:gd name="connsiteX12" fmla="*/ 6712805 w 9766900"/>
              <a:gd name="connsiteY12" fmla="*/ 3610551 h 4117005"/>
              <a:gd name="connsiteX13" fmla="*/ 6454608 w 9766900"/>
              <a:gd name="connsiteY13" fmla="*/ 3610359 h 4117005"/>
              <a:gd name="connsiteX14" fmla="*/ 258946 w 9766900"/>
              <a:gd name="connsiteY14" fmla="*/ 3583777 h 4117005"/>
              <a:gd name="connsiteX15" fmla="*/ 45709 w 9766900"/>
              <a:gd name="connsiteY15" fmla="*/ 2152487 h 4117005"/>
              <a:gd name="connsiteX16" fmla="*/ 0 w 9766900"/>
              <a:gd name="connsiteY16" fmla="*/ 48824 h 4117005"/>
              <a:gd name="connsiteX17" fmla="*/ 6334131 w 9766900"/>
              <a:gd name="connsiteY17" fmla="*/ 0 h 4117005"/>
              <a:gd name="connsiteX0" fmla="*/ 6334131 w 9766900"/>
              <a:gd name="connsiteY0" fmla="*/ 0 h 4118447"/>
              <a:gd name="connsiteX1" fmla="*/ 9708148 w 9766900"/>
              <a:gd name="connsiteY1" fmla="*/ 142682 h 4118447"/>
              <a:gd name="connsiteX2" fmla="*/ 9642703 w 9766900"/>
              <a:gd name="connsiteY2" fmla="*/ 1781543 h 4118447"/>
              <a:gd name="connsiteX3" fmla="*/ 9667887 w 9766900"/>
              <a:gd name="connsiteY3" fmla="*/ 3555550 h 4118447"/>
              <a:gd name="connsiteX4" fmla="*/ 8949681 w 9766900"/>
              <a:gd name="connsiteY4" fmla="*/ 3588625 h 4118447"/>
              <a:gd name="connsiteX5" fmla="*/ 8679171 w 9766900"/>
              <a:gd name="connsiteY5" fmla="*/ 3597518 h 4118447"/>
              <a:gd name="connsiteX6" fmla="*/ 8443155 w 9766900"/>
              <a:gd name="connsiteY6" fmla="*/ 3603603 h 4118447"/>
              <a:gd name="connsiteX7" fmla="*/ 8152117 w 9766900"/>
              <a:gd name="connsiteY7" fmla="*/ 3618799 h 4118447"/>
              <a:gd name="connsiteX8" fmla="*/ 7609628 w 9766900"/>
              <a:gd name="connsiteY8" fmla="*/ 3850809 h 4118447"/>
              <a:gd name="connsiteX9" fmla="*/ 6711904 w 9766900"/>
              <a:gd name="connsiteY9" fmla="*/ 4112781 h 4118447"/>
              <a:gd name="connsiteX10" fmla="*/ 6749875 w 9766900"/>
              <a:gd name="connsiteY10" fmla="*/ 3628459 h 4118447"/>
              <a:gd name="connsiteX11" fmla="*/ 6720705 w 9766900"/>
              <a:gd name="connsiteY11" fmla="*/ 3610559 h 4118447"/>
              <a:gd name="connsiteX12" fmla="*/ 6712805 w 9766900"/>
              <a:gd name="connsiteY12" fmla="*/ 3610551 h 4118447"/>
              <a:gd name="connsiteX13" fmla="*/ 6454608 w 9766900"/>
              <a:gd name="connsiteY13" fmla="*/ 3610359 h 4118447"/>
              <a:gd name="connsiteX14" fmla="*/ 258946 w 9766900"/>
              <a:gd name="connsiteY14" fmla="*/ 3583777 h 4118447"/>
              <a:gd name="connsiteX15" fmla="*/ 45709 w 9766900"/>
              <a:gd name="connsiteY15" fmla="*/ 2152487 h 4118447"/>
              <a:gd name="connsiteX16" fmla="*/ 0 w 9766900"/>
              <a:gd name="connsiteY16" fmla="*/ 48824 h 4118447"/>
              <a:gd name="connsiteX17" fmla="*/ 6334131 w 9766900"/>
              <a:gd name="connsiteY17" fmla="*/ 0 h 4118447"/>
              <a:gd name="connsiteX0" fmla="*/ 6334131 w 9766900"/>
              <a:gd name="connsiteY0" fmla="*/ 0 h 4117005"/>
              <a:gd name="connsiteX1" fmla="*/ 9708148 w 9766900"/>
              <a:gd name="connsiteY1" fmla="*/ 142682 h 4117005"/>
              <a:gd name="connsiteX2" fmla="*/ 9642703 w 9766900"/>
              <a:gd name="connsiteY2" fmla="*/ 1781543 h 4117005"/>
              <a:gd name="connsiteX3" fmla="*/ 9667887 w 9766900"/>
              <a:gd name="connsiteY3" fmla="*/ 3555550 h 4117005"/>
              <a:gd name="connsiteX4" fmla="*/ 8949681 w 9766900"/>
              <a:gd name="connsiteY4" fmla="*/ 3588625 h 4117005"/>
              <a:gd name="connsiteX5" fmla="*/ 8679171 w 9766900"/>
              <a:gd name="connsiteY5" fmla="*/ 3597518 h 4117005"/>
              <a:gd name="connsiteX6" fmla="*/ 8443155 w 9766900"/>
              <a:gd name="connsiteY6" fmla="*/ 3603603 h 4117005"/>
              <a:gd name="connsiteX7" fmla="*/ 8010603 w 9766900"/>
              <a:gd name="connsiteY7" fmla="*/ 3618799 h 4117005"/>
              <a:gd name="connsiteX8" fmla="*/ 7609628 w 9766900"/>
              <a:gd name="connsiteY8" fmla="*/ 3850809 h 4117005"/>
              <a:gd name="connsiteX9" fmla="*/ 6711904 w 9766900"/>
              <a:gd name="connsiteY9" fmla="*/ 4112781 h 4117005"/>
              <a:gd name="connsiteX10" fmla="*/ 6749875 w 9766900"/>
              <a:gd name="connsiteY10" fmla="*/ 3628459 h 4117005"/>
              <a:gd name="connsiteX11" fmla="*/ 6720705 w 9766900"/>
              <a:gd name="connsiteY11" fmla="*/ 3610559 h 4117005"/>
              <a:gd name="connsiteX12" fmla="*/ 6712805 w 9766900"/>
              <a:gd name="connsiteY12" fmla="*/ 3610551 h 4117005"/>
              <a:gd name="connsiteX13" fmla="*/ 6454608 w 9766900"/>
              <a:gd name="connsiteY13" fmla="*/ 3610359 h 4117005"/>
              <a:gd name="connsiteX14" fmla="*/ 258946 w 9766900"/>
              <a:gd name="connsiteY14" fmla="*/ 3583777 h 4117005"/>
              <a:gd name="connsiteX15" fmla="*/ 45709 w 9766900"/>
              <a:gd name="connsiteY15" fmla="*/ 2152487 h 4117005"/>
              <a:gd name="connsiteX16" fmla="*/ 0 w 9766900"/>
              <a:gd name="connsiteY16" fmla="*/ 48824 h 4117005"/>
              <a:gd name="connsiteX17" fmla="*/ 6334131 w 9766900"/>
              <a:gd name="connsiteY17" fmla="*/ 0 h 4117005"/>
              <a:gd name="connsiteX0" fmla="*/ 6334131 w 9766900"/>
              <a:gd name="connsiteY0" fmla="*/ 0 h 4117005"/>
              <a:gd name="connsiteX1" fmla="*/ 9708148 w 9766900"/>
              <a:gd name="connsiteY1" fmla="*/ 142682 h 4117005"/>
              <a:gd name="connsiteX2" fmla="*/ 9642703 w 9766900"/>
              <a:gd name="connsiteY2" fmla="*/ 1781543 h 4117005"/>
              <a:gd name="connsiteX3" fmla="*/ 9667887 w 9766900"/>
              <a:gd name="connsiteY3" fmla="*/ 3555550 h 4117005"/>
              <a:gd name="connsiteX4" fmla="*/ 8949681 w 9766900"/>
              <a:gd name="connsiteY4" fmla="*/ 3588625 h 4117005"/>
              <a:gd name="connsiteX5" fmla="*/ 8679171 w 9766900"/>
              <a:gd name="connsiteY5" fmla="*/ 3597518 h 4117005"/>
              <a:gd name="connsiteX6" fmla="*/ 8443155 w 9766900"/>
              <a:gd name="connsiteY6" fmla="*/ 3603603 h 4117005"/>
              <a:gd name="connsiteX7" fmla="*/ 8010603 w 9766900"/>
              <a:gd name="connsiteY7" fmla="*/ 3618799 h 4117005"/>
              <a:gd name="connsiteX8" fmla="*/ 7609628 w 9766900"/>
              <a:gd name="connsiteY8" fmla="*/ 3850809 h 4117005"/>
              <a:gd name="connsiteX9" fmla="*/ 6711904 w 9766900"/>
              <a:gd name="connsiteY9" fmla="*/ 4112781 h 4117005"/>
              <a:gd name="connsiteX10" fmla="*/ 6749875 w 9766900"/>
              <a:gd name="connsiteY10" fmla="*/ 3628459 h 4117005"/>
              <a:gd name="connsiteX11" fmla="*/ 6720705 w 9766900"/>
              <a:gd name="connsiteY11" fmla="*/ 3610559 h 4117005"/>
              <a:gd name="connsiteX12" fmla="*/ 6712805 w 9766900"/>
              <a:gd name="connsiteY12" fmla="*/ 3610551 h 4117005"/>
              <a:gd name="connsiteX13" fmla="*/ 6454608 w 9766900"/>
              <a:gd name="connsiteY13" fmla="*/ 3610359 h 4117005"/>
              <a:gd name="connsiteX14" fmla="*/ 258946 w 9766900"/>
              <a:gd name="connsiteY14" fmla="*/ 3583777 h 4117005"/>
              <a:gd name="connsiteX15" fmla="*/ 45709 w 9766900"/>
              <a:gd name="connsiteY15" fmla="*/ 2152487 h 4117005"/>
              <a:gd name="connsiteX16" fmla="*/ 0 w 9766900"/>
              <a:gd name="connsiteY16" fmla="*/ 48824 h 4117005"/>
              <a:gd name="connsiteX17" fmla="*/ 6334131 w 9766900"/>
              <a:gd name="connsiteY17" fmla="*/ 0 h 4117005"/>
              <a:gd name="connsiteX0" fmla="*/ 6334131 w 9766900"/>
              <a:gd name="connsiteY0" fmla="*/ 0 h 4112801"/>
              <a:gd name="connsiteX1" fmla="*/ 9708148 w 9766900"/>
              <a:gd name="connsiteY1" fmla="*/ 142682 h 4112801"/>
              <a:gd name="connsiteX2" fmla="*/ 9642703 w 9766900"/>
              <a:gd name="connsiteY2" fmla="*/ 1781543 h 4112801"/>
              <a:gd name="connsiteX3" fmla="*/ 9667887 w 9766900"/>
              <a:gd name="connsiteY3" fmla="*/ 3555550 h 4112801"/>
              <a:gd name="connsiteX4" fmla="*/ 8949681 w 9766900"/>
              <a:gd name="connsiteY4" fmla="*/ 3588625 h 4112801"/>
              <a:gd name="connsiteX5" fmla="*/ 8679171 w 9766900"/>
              <a:gd name="connsiteY5" fmla="*/ 3597518 h 4112801"/>
              <a:gd name="connsiteX6" fmla="*/ 8443155 w 9766900"/>
              <a:gd name="connsiteY6" fmla="*/ 3603603 h 4112801"/>
              <a:gd name="connsiteX7" fmla="*/ 8010603 w 9766900"/>
              <a:gd name="connsiteY7" fmla="*/ 3618799 h 4112801"/>
              <a:gd name="connsiteX8" fmla="*/ 7609628 w 9766900"/>
              <a:gd name="connsiteY8" fmla="*/ 3850809 h 4112801"/>
              <a:gd name="connsiteX9" fmla="*/ 6711904 w 9766900"/>
              <a:gd name="connsiteY9" fmla="*/ 4112781 h 4112801"/>
              <a:gd name="connsiteX10" fmla="*/ 6749875 w 9766900"/>
              <a:gd name="connsiteY10" fmla="*/ 3628459 h 4112801"/>
              <a:gd name="connsiteX11" fmla="*/ 6720705 w 9766900"/>
              <a:gd name="connsiteY11" fmla="*/ 3610559 h 4112801"/>
              <a:gd name="connsiteX12" fmla="*/ 6712805 w 9766900"/>
              <a:gd name="connsiteY12" fmla="*/ 3610551 h 4112801"/>
              <a:gd name="connsiteX13" fmla="*/ 6454608 w 9766900"/>
              <a:gd name="connsiteY13" fmla="*/ 3610359 h 4112801"/>
              <a:gd name="connsiteX14" fmla="*/ 258946 w 9766900"/>
              <a:gd name="connsiteY14" fmla="*/ 3583777 h 4112801"/>
              <a:gd name="connsiteX15" fmla="*/ 45709 w 9766900"/>
              <a:gd name="connsiteY15" fmla="*/ 2152487 h 4112801"/>
              <a:gd name="connsiteX16" fmla="*/ 0 w 9766900"/>
              <a:gd name="connsiteY16" fmla="*/ 48824 h 4112801"/>
              <a:gd name="connsiteX17" fmla="*/ 6334131 w 9766900"/>
              <a:gd name="connsiteY17" fmla="*/ 0 h 4112801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8949681 w 9766900"/>
              <a:gd name="connsiteY4" fmla="*/ 3588625 h 4113058"/>
              <a:gd name="connsiteX5" fmla="*/ 8679171 w 9766900"/>
              <a:gd name="connsiteY5" fmla="*/ 3597518 h 4113058"/>
              <a:gd name="connsiteX6" fmla="*/ 8443155 w 9766900"/>
              <a:gd name="connsiteY6" fmla="*/ 3603603 h 4113058"/>
              <a:gd name="connsiteX7" fmla="*/ 8010603 w 9766900"/>
              <a:gd name="connsiteY7" fmla="*/ 3618799 h 4113058"/>
              <a:gd name="connsiteX8" fmla="*/ 7609628 w 9766900"/>
              <a:gd name="connsiteY8" fmla="*/ 3850809 h 4113058"/>
              <a:gd name="connsiteX9" fmla="*/ 6711904 w 9766900"/>
              <a:gd name="connsiteY9" fmla="*/ 4112781 h 4113058"/>
              <a:gd name="connsiteX10" fmla="*/ 6749875 w 9766900"/>
              <a:gd name="connsiteY10" fmla="*/ 3628459 h 4113058"/>
              <a:gd name="connsiteX11" fmla="*/ 6720705 w 9766900"/>
              <a:gd name="connsiteY11" fmla="*/ 3610559 h 4113058"/>
              <a:gd name="connsiteX12" fmla="*/ 6712805 w 9766900"/>
              <a:gd name="connsiteY12" fmla="*/ 3610551 h 4113058"/>
              <a:gd name="connsiteX13" fmla="*/ 6454608 w 9766900"/>
              <a:gd name="connsiteY13" fmla="*/ 3610359 h 4113058"/>
              <a:gd name="connsiteX14" fmla="*/ 258946 w 9766900"/>
              <a:gd name="connsiteY14" fmla="*/ 3583777 h 4113058"/>
              <a:gd name="connsiteX15" fmla="*/ 45709 w 9766900"/>
              <a:gd name="connsiteY15" fmla="*/ 2152487 h 4113058"/>
              <a:gd name="connsiteX16" fmla="*/ 0 w 9766900"/>
              <a:gd name="connsiteY16" fmla="*/ 48824 h 4113058"/>
              <a:gd name="connsiteX17" fmla="*/ 6334131 w 9766900"/>
              <a:gd name="connsiteY17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8949681 w 9766900"/>
              <a:gd name="connsiteY4" fmla="*/ 3588625 h 4113058"/>
              <a:gd name="connsiteX5" fmla="*/ 8679171 w 9766900"/>
              <a:gd name="connsiteY5" fmla="*/ 3597518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02081 w 9766900"/>
              <a:gd name="connsiteY4" fmla="*/ 3668222 h 4113058"/>
              <a:gd name="connsiteX5" fmla="*/ 8679171 w 9766900"/>
              <a:gd name="connsiteY5" fmla="*/ 3597518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56509 w 9766900"/>
              <a:gd name="connsiteY4" fmla="*/ 3598575 h 4113058"/>
              <a:gd name="connsiteX5" fmla="*/ 8679171 w 9766900"/>
              <a:gd name="connsiteY5" fmla="*/ 3597518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56509 w 9766900"/>
              <a:gd name="connsiteY4" fmla="*/ 3598575 h 4113058"/>
              <a:gd name="connsiteX5" fmla="*/ 8679171 w 9766900"/>
              <a:gd name="connsiteY5" fmla="*/ 3597518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56509 w 9766900"/>
              <a:gd name="connsiteY4" fmla="*/ 3598575 h 4113058"/>
              <a:gd name="connsiteX5" fmla="*/ 8374371 w 9766900"/>
              <a:gd name="connsiteY5" fmla="*/ 3617417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56509 w 9766900"/>
              <a:gd name="connsiteY4" fmla="*/ 3598575 h 4113058"/>
              <a:gd name="connsiteX5" fmla="*/ 8374371 w 9766900"/>
              <a:gd name="connsiteY5" fmla="*/ 3617417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766900"/>
              <a:gd name="connsiteY0" fmla="*/ 0 h 4113058"/>
              <a:gd name="connsiteX1" fmla="*/ 9708148 w 9766900"/>
              <a:gd name="connsiteY1" fmla="*/ 142682 h 4113058"/>
              <a:gd name="connsiteX2" fmla="*/ 9642703 w 9766900"/>
              <a:gd name="connsiteY2" fmla="*/ 1781543 h 4113058"/>
              <a:gd name="connsiteX3" fmla="*/ 9667887 w 9766900"/>
              <a:gd name="connsiteY3" fmla="*/ 3555550 h 4113058"/>
              <a:gd name="connsiteX4" fmla="*/ 9156509 w 9766900"/>
              <a:gd name="connsiteY4" fmla="*/ 3598575 h 4113058"/>
              <a:gd name="connsiteX5" fmla="*/ 8374371 w 9766900"/>
              <a:gd name="connsiteY5" fmla="*/ 3617417 h 4113058"/>
              <a:gd name="connsiteX6" fmla="*/ 8010603 w 9766900"/>
              <a:gd name="connsiteY6" fmla="*/ 3618799 h 4113058"/>
              <a:gd name="connsiteX7" fmla="*/ 7609628 w 9766900"/>
              <a:gd name="connsiteY7" fmla="*/ 3850809 h 4113058"/>
              <a:gd name="connsiteX8" fmla="*/ 6711904 w 9766900"/>
              <a:gd name="connsiteY8" fmla="*/ 4112781 h 4113058"/>
              <a:gd name="connsiteX9" fmla="*/ 6749875 w 9766900"/>
              <a:gd name="connsiteY9" fmla="*/ 3628459 h 4113058"/>
              <a:gd name="connsiteX10" fmla="*/ 6720705 w 9766900"/>
              <a:gd name="connsiteY10" fmla="*/ 3610559 h 4113058"/>
              <a:gd name="connsiteX11" fmla="*/ 6712805 w 9766900"/>
              <a:gd name="connsiteY11" fmla="*/ 3610551 h 4113058"/>
              <a:gd name="connsiteX12" fmla="*/ 6454608 w 9766900"/>
              <a:gd name="connsiteY12" fmla="*/ 3610359 h 4113058"/>
              <a:gd name="connsiteX13" fmla="*/ 258946 w 9766900"/>
              <a:gd name="connsiteY13" fmla="*/ 3583777 h 4113058"/>
              <a:gd name="connsiteX14" fmla="*/ 45709 w 9766900"/>
              <a:gd name="connsiteY14" fmla="*/ 2152487 h 4113058"/>
              <a:gd name="connsiteX15" fmla="*/ 0 w 9766900"/>
              <a:gd name="connsiteY15" fmla="*/ 48824 h 4113058"/>
              <a:gd name="connsiteX16" fmla="*/ 6334131 w 9766900"/>
              <a:gd name="connsiteY16" fmla="*/ 0 h 4113058"/>
              <a:gd name="connsiteX0" fmla="*/ 6334131 w 9952575"/>
              <a:gd name="connsiteY0" fmla="*/ 33081 h 4146139"/>
              <a:gd name="connsiteX1" fmla="*/ 9708148 w 9952575"/>
              <a:gd name="connsiteY1" fmla="*/ 175763 h 4146139"/>
              <a:gd name="connsiteX2" fmla="*/ 9664475 w 9952575"/>
              <a:gd name="connsiteY2" fmla="*/ 1794724 h 4146139"/>
              <a:gd name="connsiteX3" fmla="*/ 9667887 w 9952575"/>
              <a:gd name="connsiteY3" fmla="*/ 3588631 h 4146139"/>
              <a:gd name="connsiteX4" fmla="*/ 9156509 w 9952575"/>
              <a:gd name="connsiteY4" fmla="*/ 3631656 h 4146139"/>
              <a:gd name="connsiteX5" fmla="*/ 8374371 w 9952575"/>
              <a:gd name="connsiteY5" fmla="*/ 3650498 h 4146139"/>
              <a:gd name="connsiteX6" fmla="*/ 8010603 w 9952575"/>
              <a:gd name="connsiteY6" fmla="*/ 3651880 h 4146139"/>
              <a:gd name="connsiteX7" fmla="*/ 7609628 w 9952575"/>
              <a:gd name="connsiteY7" fmla="*/ 3883890 h 4146139"/>
              <a:gd name="connsiteX8" fmla="*/ 6711904 w 9952575"/>
              <a:gd name="connsiteY8" fmla="*/ 4145862 h 4146139"/>
              <a:gd name="connsiteX9" fmla="*/ 6749875 w 9952575"/>
              <a:gd name="connsiteY9" fmla="*/ 3661540 h 4146139"/>
              <a:gd name="connsiteX10" fmla="*/ 6720705 w 9952575"/>
              <a:gd name="connsiteY10" fmla="*/ 3643640 h 4146139"/>
              <a:gd name="connsiteX11" fmla="*/ 6712805 w 9952575"/>
              <a:gd name="connsiteY11" fmla="*/ 3643632 h 4146139"/>
              <a:gd name="connsiteX12" fmla="*/ 6454608 w 9952575"/>
              <a:gd name="connsiteY12" fmla="*/ 3643440 h 4146139"/>
              <a:gd name="connsiteX13" fmla="*/ 258946 w 9952575"/>
              <a:gd name="connsiteY13" fmla="*/ 3616858 h 4146139"/>
              <a:gd name="connsiteX14" fmla="*/ 45709 w 9952575"/>
              <a:gd name="connsiteY14" fmla="*/ 2185568 h 4146139"/>
              <a:gd name="connsiteX15" fmla="*/ 0 w 9952575"/>
              <a:gd name="connsiteY15" fmla="*/ 81905 h 4146139"/>
              <a:gd name="connsiteX16" fmla="*/ 6334131 w 9952575"/>
              <a:gd name="connsiteY16" fmla="*/ 33081 h 4146139"/>
              <a:gd name="connsiteX0" fmla="*/ 6334131 w 9759196"/>
              <a:gd name="connsiteY0" fmla="*/ 20908 h 4133966"/>
              <a:gd name="connsiteX1" fmla="*/ 9708148 w 9759196"/>
              <a:gd name="connsiteY1" fmla="*/ 163590 h 4133966"/>
              <a:gd name="connsiteX2" fmla="*/ 9664475 w 9759196"/>
              <a:gd name="connsiteY2" fmla="*/ 1782551 h 4133966"/>
              <a:gd name="connsiteX3" fmla="*/ 9667887 w 9759196"/>
              <a:gd name="connsiteY3" fmla="*/ 3576458 h 4133966"/>
              <a:gd name="connsiteX4" fmla="*/ 9156509 w 9759196"/>
              <a:gd name="connsiteY4" fmla="*/ 3619483 h 4133966"/>
              <a:gd name="connsiteX5" fmla="*/ 8374371 w 9759196"/>
              <a:gd name="connsiteY5" fmla="*/ 3638325 h 4133966"/>
              <a:gd name="connsiteX6" fmla="*/ 8010603 w 9759196"/>
              <a:gd name="connsiteY6" fmla="*/ 3639707 h 4133966"/>
              <a:gd name="connsiteX7" fmla="*/ 7609628 w 9759196"/>
              <a:gd name="connsiteY7" fmla="*/ 3871717 h 4133966"/>
              <a:gd name="connsiteX8" fmla="*/ 6711904 w 9759196"/>
              <a:gd name="connsiteY8" fmla="*/ 4133689 h 4133966"/>
              <a:gd name="connsiteX9" fmla="*/ 6749875 w 9759196"/>
              <a:gd name="connsiteY9" fmla="*/ 3649367 h 4133966"/>
              <a:gd name="connsiteX10" fmla="*/ 6720705 w 9759196"/>
              <a:gd name="connsiteY10" fmla="*/ 3631467 h 4133966"/>
              <a:gd name="connsiteX11" fmla="*/ 6712805 w 9759196"/>
              <a:gd name="connsiteY11" fmla="*/ 3631459 h 4133966"/>
              <a:gd name="connsiteX12" fmla="*/ 6454608 w 9759196"/>
              <a:gd name="connsiteY12" fmla="*/ 3631267 h 4133966"/>
              <a:gd name="connsiteX13" fmla="*/ 258946 w 9759196"/>
              <a:gd name="connsiteY13" fmla="*/ 3604685 h 4133966"/>
              <a:gd name="connsiteX14" fmla="*/ 45709 w 9759196"/>
              <a:gd name="connsiteY14" fmla="*/ 2173395 h 4133966"/>
              <a:gd name="connsiteX15" fmla="*/ 0 w 9759196"/>
              <a:gd name="connsiteY15" fmla="*/ 69732 h 4133966"/>
              <a:gd name="connsiteX16" fmla="*/ 6334131 w 9759196"/>
              <a:gd name="connsiteY16" fmla="*/ 20908 h 4133966"/>
              <a:gd name="connsiteX0" fmla="*/ 6334131 w 9759133"/>
              <a:gd name="connsiteY0" fmla="*/ 0 h 4113058"/>
              <a:gd name="connsiteX1" fmla="*/ 9708148 w 9759133"/>
              <a:gd name="connsiteY1" fmla="*/ 142682 h 4113058"/>
              <a:gd name="connsiteX2" fmla="*/ 9664475 w 9759133"/>
              <a:gd name="connsiteY2" fmla="*/ 1761643 h 4113058"/>
              <a:gd name="connsiteX3" fmla="*/ 9667887 w 9759133"/>
              <a:gd name="connsiteY3" fmla="*/ 3555550 h 4113058"/>
              <a:gd name="connsiteX4" fmla="*/ 9156509 w 9759133"/>
              <a:gd name="connsiteY4" fmla="*/ 3598575 h 4113058"/>
              <a:gd name="connsiteX5" fmla="*/ 8374371 w 9759133"/>
              <a:gd name="connsiteY5" fmla="*/ 3617417 h 4113058"/>
              <a:gd name="connsiteX6" fmla="*/ 8010603 w 9759133"/>
              <a:gd name="connsiteY6" fmla="*/ 3618799 h 4113058"/>
              <a:gd name="connsiteX7" fmla="*/ 7609628 w 9759133"/>
              <a:gd name="connsiteY7" fmla="*/ 3850809 h 4113058"/>
              <a:gd name="connsiteX8" fmla="*/ 6711904 w 9759133"/>
              <a:gd name="connsiteY8" fmla="*/ 4112781 h 4113058"/>
              <a:gd name="connsiteX9" fmla="*/ 6749875 w 9759133"/>
              <a:gd name="connsiteY9" fmla="*/ 3628459 h 4113058"/>
              <a:gd name="connsiteX10" fmla="*/ 6720705 w 9759133"/>
              <a:gd name="connsiteY10" fmla="*/ 3610559 h 4113058"/>
              <a:gd name="connsiteX11" fmla="*/ 6712805 w 9759133"/>
              <a:gd name="connsiteY11" fmla="*/ 3610551 h 4113058"/>
              <a:gd name="connsiteX12" fmla="*/ 6454608 w 9759133"/>
              <a:gd name="connsiteY12" fmla="*/ 3610359 h 4113058"/>
              <a:gd name="connsiteX13" fmla="*/ 258946 w 9759133"/>
              <a:gd name="connsiteY13" fmla="*/ 3583777 h 4113058"/>
              <a:gd name="connsiteX14" fmla="*/ 45709 w 9759133"/>
              <a:gd name="connsiteY14" fmla="*/ 2152487 h 4113058"/>
              <a:gd name="connsiteX15" fmla="*/ 0 w 9759133"/>
              <a:gd name="connsiteY15" fmla="*/ 48824 h 4113058"/>
              <a:gd name="connsiteX16" fmla="*/ 6334131 w 9759133"/>
              <a:gd name="connsiteY16" fmla="*/ 0 h 4113058"/>
              <a:gd name="connsiteX0" fmla="*/ 6334131 w 9767613"/>
              <a:gd name="connsiteY0" fmla="*/ 0 h 4113058"/>
              <a:gd name="connsiteX1" fmla="*/ 9719033 w 9767613"/>
              <a:gd name="connsiteY1" fmla="*/ 63085 h 4113058"/>
              <a:gd name="connsiteX2" fmla="*/ 9664475 w 9767613"/>
              <a:gd name="connsiteY2" fmla="*/ 1761643 h 4113058"/>
              <a:gd name="connsiteX3" fmla="*/ 9667887 w 9767613"/>
              <a:gd name="connsiteY3" fmla="*/ 3555550 h 4113058"/>
              <a:gd name="connsiteX4" fmla="*/ 9156509 w 9767613"/>
              <a:gd name="connsiteY4" fmla="*/ 3598575 h 4113058"/>
              <a:gd name="connsiteX5" fmla="*/ 8374371 w 9767613"/>
              <a:gd name="connsiteY5" fmla="*/ 3617417 h 4113058"/>
              <a:gd name="connsiteX6" fmla="*/ 8010603 w 9767613"/>
              <a:gd name="connsiteY6" fmla="*/ 3618799 h 4113058"/>
              <a:gd name="connsiteX7" fmla="*/ 7609628 w 9767613"/>
              <a:gd name="connsiteY7" fmla="*/ 3850809 h 4113058"/>
              <a:gd name="connsiteX8" fmla="*/ 6711904 w 9767613"/>
              <a:gd name="connsiteY8" fmla="*/ 4112781 h 4113058"/>
              <a:gd name="connsiteX9" fmla="*/ 6749875 w 9767613"/>
              <a:gd name="connsiteY9" fmla="*/ 3628459 h 4113058"/>
              <a:gd name="connsiteX10" fmla="*/ 6720705 w 9767613"/>
              <a:gd name="connsiteY10" fmla="*/ 3610559 h 4113058"/>
              <a:gd name="connsiteX11" fmla="*/ 6712805 w 9767613"/>
              <a:gd name="connsiteY11" fmla="*/ 3610551 h 4113058"/>
              <a:gd name="connsiteX12" fmla="*/ 6454608 w 9767613"/>
              <a:gd name="connsiteY12" fmla="*/ 3610359 h 4113058"/>
              <a:gd name="connsiteX13" fmla="*/ 258946 w 9767613"/>
              <a:gd name="connsiteY13" fmla="*/ 3583777 h 4113058"/>
              <a:gd name="connsiteX14" fmla="*/ 45709 w 9767613"/>
              <a:gd name="connsiteY14" fmla="*/ 2152487 h 4113058"/>
              <a:gd name="connsiteX15" fmla="*/ 0 w 9767613"/>
              <a:gd name="connsiteY15" fmla="*/ 48824 h 4113058"/>
              <a:gd name="connsiteX16" fmla="*/ 6334131 w 9767613"/>
              <a:gd name="connsiteY16" fmla="*/ 0 h 4113058"/>
              <a:gd name="connsiteX0" fmla="*/ 6334131 w 9964267"/>
              <a:gd name="connsiteY0" fmla="*/ 67987 h 4181045"/>
              <a:gd name="connsiteX1" fmla="*/ 9719033 w 9964267"/>
              <a:gd name="connsiteY1" fmla="*/ 131072 h 4181045"/>
              <a:gd name="connsiteX2" fmla="*/ 9675361 w 9964267"/>
              <a:gd name="connsiteY2" fmla="*/ 1640587 h 4181045"/>
              <a:gd name="connsiteX3" fmla="*/ 9667887 w 9964267"/>
              <a:gd name="connsiteY3" fmla="*/ 3623537 h 4181045"/>
              <a:gd name="connsiteX4" fmla="*/ 9156509 w 9964267"/>
              <a:gd name="connsiteY4" fmla="*/ 3666562 h 4181045"/>
              <a:gd name="connsiteX5" fmla="*/ 8374371 w 9964267"/>
              <a:gd name="connsiteY5" fmla="*/ 3685404 h 4181045"/>
              <a:gd name="connsiteX6" fmla="*/ 8010603 w 9964267"/>
              <a:gd name="connsiteY6" fmla="*/ 3686786 h 4181045"/>
              <a:gd name="connsiteX7" fmla="*/ 7609628 w 9964267"/>
              <a:gd name="connsiteY7" fmla="*/ 3918796 h 4181045"/>
              <a:gd name="connsiteX8" fmla="*/ 6711904 w 9964267"/>
              <a:gd name="connsiteY8" fmla="*/ 4180768 h 4181045"/>
              <a:gd name="connsiteX9" fmla="*/ 6749875 w 9964267"/>
              <a:gd name="connsiteY9" fmla="*/ 3696446 h 4181045"/>
              <a:gd name="connsiteX10" fmla="*/ 6720705 w 9964267"/>
              <a:gd name="connsiteY10" fmla="*/ 3678546 h 4181045"/>
              <a:gd name="connsiteX11" fmla="*/ 6712805 w 9964267"/>
              <a:gd name="connsiteY11" fmla="*/ 3678538 h 4181045"/>
              <a:gd name="connsiteX12" fmla="*/ 6454608 w 9964267"/>
              <a:gd name="connsiteY12" fmla="*/ 3678346 h 4181045"/>
              <a:gd name="connsiteX13" fmla="*/ 258946 w 9964267"/>
              <a:gd name="connsiteY13" fmla="*/ 3651764 h 4181045"/>
              <a:gd name="connsiteX14" fmla="*/ 45709 w 9964267"/>
              <a:gd name="connsiteY14" fmla="*/ 2220474 h 4181045"/>
              <a:gd name="connsiteX15" fmla="*/ 0 w 9964267"/>
              <a:gd name="connsiteY15" fmla="*/ 116811 h 4181045"/>
              <a:gd name="connsiteX16" fmla="*/ 6334131 w 9964267"/>
              <a:gd name="connsiteY16" fmla="*/ 67987 h 4181045"/>
              <a:gd name="connsiteX0" fmla="*/ 6334131 w 9756430"/>
              <a:gd name="connsiteY0" fmla="*/ 91688 h 4204746"/>
              <a:gd name="connsiteX1" fmla="*/ 9719033 w 9756430"/>
              <a:gd name="connsiteY1" fmla="*/ 154773 h 4204746"/>
              <a:gd name="connsiteX2" fmla="*/ 9675361 w 9756430"/>
              <a:gd name="connsiteY2" fmla="*/ 1664288 h 4204746"/>
              <a:gd name="connsiteX3" fmla="*/ 9667887 w 9756430"/>
              <a:gd name="connsiteY3" fmla="*/ 3647238 h 4204746"/>
              <a:gd name="connsiteX4" fmla="*/ 9156509 w 9756430"/>
              <a:gd name="connsiteY4" fmla="*/ 3690263 h 4204746"/>
              <a:gd name="connsiteX5" fmla="*/ 8374371 w 9756430"/>
              <a:gd name="connsiteY5" fmla="*/ 3709105 h 4204746"/>
              <a:gd name="connsiteX6" fmla="*/ 8010603 w 9756430"/>
              <a:gd name="connsiteY6" fmla="*/ 3710487 h 4204746"/>
              <a:gd name="connsiteX7" fmla="*/ 7609628 w 9756430"/>
              <a:gd name="connsiteY7" fmla="*/ 3942497 h 4204746"/>
              <a:gd name="connsiteX8" fmla="*/ 6711904 w 9756430"/>
              <a:gd name="connsiteY8" fmla="*/ 4204469 h 4204746"/>
              <a:gd name="connsiteX9" fmla="*/ 6749875 w 9756430"/>
              <a:gd name="connsiteY9" fmla="*/ 3720147 h 4204746"/>
              <a:gd name="connsiteX10" fmla="*/ 6720705 w 9756430"/>
              <a:gd name="connsiteY10" fmla="*/ 3702247 h 4204746"/>
              <a:gd name="connsiteX11" fmla="*/ 6712805 w 9756430"/>
              <a:gd name="connsiteY11" fmla="*/ 3702239 h 4204746"/>
              <a:gd name="connsiteX12" fmla="*/ 6454608 w 9756430"/>
              <a:gd name="connsiteY12" fmla="*/ 3702047 h 4204746"/>
              <a:gd name="connsiteX13" fmla="*/ 258946 w 9756430"/>
              <a:gd name="connsiteY13" fmla="*/ 3675465 h 4204746"/>
              <a:gd name="connsiteX14" fmla="*/ 45709 w 9756430"/>
              <a:gd name="connsiteY14" fmla="*/ 2244175 h 4204746"/>
              <a:gd name="connsiteX15" fmla="*/ 0 w 9756430"/>
              <a:gd name="connsiteY15" fmla="*/ 140512 h 4204746"/>
              <a:gd name="connsiteX16" fmla="*/ 6334131 w 9756430"/>
              <a:gd name="connsiteY16" fmla="*/ 91688 h 4204746"/>
              <a:gd name="connsiteX0" fmla="*/ 6334131 w 9756430"/>
              <a:gd name="connsiteY0" fmla="*/ 109641 h 4222699"/>
              <a:gd name="connsiteX1" fmla="*/ 9035612 w 9756430"/>
              <a:gd name="connsiteY1" fmla="*/ 26396 h 4222699"/>
              <a:gd name="connsiteX2" fmla="*/ 9719033 w 9756430"/>
              <a:gd name="connsiteY2" fmla="*/ 172726 h 4222699"/>
              <a:gd name="connsiteX3" fmla="*/ 9675361 w 9756430"/>
              <a:gd name="connsiteY3" fmla="*/ 1682241 h 4222699"/>
              <a:gd name="connsiteX4" fmla="*/ 9667887 w 9756430"/>
              <a:gd name="connsiteY4" fmla="*/ 3665191 h 4222699"/>
              <a:gd name="connsiteX5" fmla="*/ 9156509 w 9756430"/>
              <a:gd name="connsiteY5" fmla="*/ 3708216 h 4222699"/>
              <a:gd name="connsiteX6" fmla="*/ 8374371 w 9756430"/>
              <a:gd name="connsiteY6" fmla="*/ 3727058 h 4222699"/>
              <a:gd name="connsiteX7" fmla="*/ 8010603 w 9756430"/>
              <a:gd name="connsiteY7" fmla="*/ 3728440 h 4222699"/>
              <a:gd name="connsiteX8" fmla="*/ 7609628 w 9756430"/>
              <a:gd name="connsiteY8" fmla="*/ 3960450 h 4222699"/>
              <a:gd name="connsiteX9" fmla="*/ 6711904 w 9756430"/>
              <a:gd name="connsiteY9" fmla="*/ 4222422 h 4222699"/>
              <a:gd name="connsiteX10" fmla="*/ 6749875 w 9756430"/>
              <a:gd name="connsiteY10" fmla="*/ 3738100 h 4222699"/>
              <a:gd name="connsiteX11" fmla="*/ 6720705 w 9756430"/>
              <a:gd name="connsiteY11" fmla="*/ 3720200 h 4222699"/>
              <a:gd name="connsiteX12" fmla="*/ 6712805 w 9756430"/>
              <a:gd name="connsiteY12" fmla="*/ 3720192 h 4222699"/>
              <a:gd name="connsiteX13" fmla="*/ 6454608 w 9756430"/>
              <a:gd name="connsiteY13" fmla="*/ 3720000 h 4222699"/>
              <a:gd name="connsiteX14" fmla="*/ 258946 w 9756430"/>
              <a:gd name="connsiteY14" fmla="*/ 3693418 h 4222699"/>
              <a:gd name="connsiteX15" fmla="*/ 45709 w 9756430"/>
              <a:gd name="connsiteY15" fmla="*/ 2262128 h 4222699"/>
              <a:gd name="connsiteX16" fmla="*/ 0 w 9756430"/>
              <a:gd name="connsiteY16" fmla="*/ 158465 h 4222699"/>
              <a:gd name="connsiteX17" fmla="*/ 6334131 w 9756430"/>
              <a:gd name="connsiteY17" fmla="*/ 109641 h 4222699"/>
              <a:gd name="connsiteX0" fmla="*/ 6334131 w 9774771"/>
              <a:gd name="connsiteY0" fmla="*/ 104082 h 4217140"/>
              <a:gd name="connsiteX1" fmla="*/ 8894098 w 9774771"/>
              <a:gd name="connsiteY1" fmla="*/ 30787 h 4217140"/>
              <a:gd name="connsiteX2" fmla="*/ 9719033 w 9774771"/>
              <a:gd name="connsiteY2" fmla="*/ 167167 h 4217140"/>
              <a:gd name="connsiteX3" fmla="*/ 9675361 w 9774771"/>
              <a:gd name="connsiteY3" fmla="*/ 1676682 h 4217140"/>
              <a:gd name="connsiteX4" fmla="*/ 9667887 w 9774771"/>
              <a:gd name="connsiteY4" fmla="*/ 3659632 h 4217140"/>
              <a:gd name="connsiteX5" fmla="*/ 9156509 w 9774771"/>
              <a:gd name="connsiteY5" fmla="*/ 3702657 h 4217140"/>
              <a:gd name="connsiteX6" fmla="*/ 8374371 w 9774771"/>
              <a:gd name="connsiteY6" fmla="*/ 3721499 h 4217140"/>
              <a:gd name="connsiteX7" fmla="*/ 8010603 w 9774771"/>
              <a:gd name="connsiteY7" fmla="*/ 3722881 h 4217140"/>
              <a:gd name="connsiteX8" fmla="*/ 7609628 w 9774771"/>
              <a:gd name="connsiteY8" fmla="*/ 3954891 h 4217140"/>
              <a:gd name="connsiteX9" fmla="*/ 6711904 w 9774771"/>
              <a:gd name="connsiteY9" fmla="*/ 4216863 h 4217140"/>
              <a:gd name="connsiteX10" fmla="*/ 6749875 w 9774771"/>
              <a:gd name="connsiteY10" fmla="*/ 3732541 h 4217140"/>
              <a:gd name="connsiteX11" fmla="*/ 6720705 w 9774771"/>
              <a:gd name="connsiteY11" fmla="*/ 3714641 h 4217140"/>
              <a:gd name="connsiteX12" fmla="*/ 6712805 w 9774771"/>
              <a:gd name="connsiteY12" fmla="*/ 3714633 h 4217140"/>
              <a:gd name="connsiteX13" fmla="*/ 6454608 w 9774771"/>
              <a:gd name="connsiteY13" fmla="*/ 3714441 h 4217140"/>
              <a:gd name="connsiteX14" fmla="*/ 258946 w 9774771"/>
              <a:gd name="connsiteY14" fmla="*/ 3687859 h 4217140"/>
              <a:gd name="connsiteX15" fmla="*/ 45709 w 9774771"/>
              <a:gd name="connsiteY15" fmla="*/ 2256569 h 4217140"/>
              <a:gd name="connsiteX16" fmla="*/ 0 w 9774771"/>
              <a:gd name="connsiteY16" fmla="*/ 152906 h 4217140"/>
              <a:gd name="connsiteX17" fmla="*/ 6334131 w 9774771"/>
              <a:gd name="connsiteY17" fmla="*/ 104082 h 4217140"/>
              <a:gd name="connsiteX0" fmla="*/ 6334131 w 9774771"/>
              <a:gd name="connsiteY0" fmla="*/ 100473 h 4213531"/>
              <a:gd name="connsiteX1" fmla="*/ 8894098 w 9774771"/>
              <a:gd name="connsiteY1" fmla="*/ 27178 h 4213531"/>
              <a:gd name="connsiteX2" fmla="*/ 9719033 w 9774771"/>
              <a:gd name="connsiteY2" fmla="*/ 163558 h 4213531"/>
              <a:gd name="connsiteX3" fmla="*/ 9675361 w 9774771"/>
              <a:gd name="connsiteY3" fmla="*/ 1673073 h 4213531"/>
              <a:gd name="connsiteX4" fmla="*/ 9667887 w 9774771"/>
              <a:gd name="connsiteY4" fmla="*/ 3656023 h 4213531"/>
              <a:gd name="connsiteX5" fmla="*/ 9156509 w 9774771"/>
              <a:gd name="connsiteY5" fmla="*/ 3699048 h 4213531"/>
              <a:gd name="connsiteX6" fmla="*/ 8374371 w 9774771"/>
              <a:gd name="connsiteY6" fmla="*/ 3717890 h 4213531"/>
              <a:gd name="connsiteX7" fmla="*/ 8010603 w 9774771"/>
              <a:gd name="connsiteY7" fmla="*/ 3719272 h 4213531"/>
              <a:gd name="connsiteX8" fmla="*/ 7609628 w 9774771"/>
              <a:gd name="connsiteY8" fmla="*/ 3951282 h 4213531"/>
              <a:gd name="connsiteX9" fmla="*/ 6711904 w 9774771"/>
              <a:gd name="connsiteY9" fmla="*/ 4213254 h 4213531"/>
              <a:gd name="connsiteX10" fmla="*/ 6749875 w 9774771"/>
              <a:gd name="connsiteY10" fmla="*/ 3728932 h 4213531"/>
              <a:gd name="connsiteX11" fmla="*/ 6720705 w 9774771"/>
              <a:gd name="connsiteY11" fmla="*/ 3711032 h 4213531"/>
              <a:gd name="connsiteX12" fmla="*/ 6712805 w 9774771"/>
              <a:gd name="connsiteY12" fmla="*/ 3711024 h 4213531"/>
              <a:gd name="connsiteX13" fmla="*/ 6454608 w 9774771"/>
              <a:gd name="connsiteY13" fmla="*/ 3710832 h 4213531"/>
              <a:gd name="connsiteX14" fmla="*/ 258946 w 9774771"/>
              <a:gd name="connsiteY14" fmla="*/ 3684250 h 4213531"/>
              <a:gd name="connsiteX15" fmla="*/ 45709 w 9774771"/>
              <a:gd name="connsiteY15" fmla="*/ 2252960 h 4213531"/>
              <a:gd name="connsiteX16" fmla="*/ 0 w 9774771"/>
              <a:gd name="connsiteY16" fmla="*/ 149297 h 4213531"/>
              <a:gd name="connsiteX17" fmla="*/ 6334131 w 9774771"/>
              <a:gd name="connsiteY17" fmla="*/ 100473 h 4213531"/>
              <a:gd name="connsiteX0" fmla="*/ 6334131 w 9761374"/>
              <a:gd name="connsiteY0" fmla="*/ 74489 h 4187547"/>
              <a:gd name="connsiteX1" fmla="*/ 8894098 w 9761374"/>
              <a:gd name="connsiteY1" fmla="*/ 1194 h 4187547"/>
              <a:gd name="connsiteX2" fmla="*/ 9719033 w 9761374"/>
              <a:gd name="connsiteY2" fmla="*/ 137574 h 4187547"/>
              <a:gd name="connsiteX3" fmla="*/ 9675361 w 9761374"/>
              <a:gd name="connsiteY3" fmla="*/ 1647089 h 4187547"/>
              <a:gd name="connsiteX4" fmla="*/ 9667887 w 9761374"/>
              <a:gd name="connsiteY4" fmla="*/ 3630039 h 4187547"/>
              <a:gd name="connsiteX5" fmla="*/ 9156509 w 9761374"/>
              <a:gd name="connsiteY5" fmla="*/ 3673064 h 4187547"/>
              <a:gd name="connsiteX6" fmla="*/ 8374371 w 9761374"/>
              <a:gd name="connsiteY6" fmla="*/ 3691906 h 4187547"/>
              <a:gd name="connsiteX7" fmla="*/ 8010603 w 9761374"/>
              <a:gd name="connsiteY7" fmla="*/ 3693288 h 4187547"/>
              <a:gd name="connsiteX8" fmla="*/ 7609628 w 9761374"/>
              <a:gd name="connsiteY8" fmla="*/ 3925298 h 4187547"/>
              <a:gd name="connsiteX9" fmla="*/ 6711904 w 9761374"/>
              <a:gd name="connsiteY9" fmla="*/ 4187270 h 4187547"/>
              <a:gd name="connsiteX10" fmla="*/ 6749875 w 9761374"/>
              <a:gd name="connsiteY10" fmla="*/ 3702948 h 4187547"/>
              <a:gd name="connsiteX11" fmla="*/ 6720705 w 9761374"/>
              <a:gd name="connsiteY11" fmla="*/ 3685048 h 4187547"/>
              <a:gd name="connsiteX12" fmla="*/ 6712805 w 9761374"/>
              <a:gd name="connsiteY12" fmla="*/ 3685040 h 4187547"/>
              <a:gd name="connsiteX13" fmla="*/ 6454608 w 9761374"/>
              <a:gd name="connsiteY13" fmla="*/ 3684848 h 4187547"/>
              <a:gd name="connsiteX14" fmla="*/ 258946 w 9761374"/>
              <a:gd name="connsiteY14" fmla="*/ 3658266 h 4187547"/>
              <a:gd name="connsiteX15" fmla="*/ 45709 w 9761374"/>
              <a:gd name="connsiteY15" fmla="*/ 2226976 h 4187547"/>
              <a:gd name="connsiteX16" fmla="*/ 0 w 9761374"/>
              <a:gd name="connsiteY16" fmla="*/ 123313 h 4187547"/>
              <a:gd name="connsiteX17" fmla="*/ 6334131 w 9761374"/>
              <a:gd name="connsiteY17" fmla="*/ 74489 h 4187547"/>
              <a:gd name="connsiteX0" fmla="*/ 6334131 w 9761374"/>
              <a:gd name="connsiteY0" fmla="*/ 74489 h 4187547"/>
              <a:gd name="connsiteX1" fmla="*/ 8894098 w 9761374"/>
              <a:gd name="connsiteY1" fmla="*/ 1194 h 4187547"/>
              <a:gd name="connsiteX2" fmla="*/ 9719033 w 9761374"/>
              <a:gd name="connsiteY2" fmla="*/ 137574 h 4187547"/>
              <a:gd name="connsiteX3" fmla="*/ 9675361 w 9761374"/>
              <a:gd name="connsiteY3" fmla="*/ 1647089 h 4187547"/>
              <a:gd name="connsiteX4" fmla="*/ 9667887 w 9761374"/>
              <a:gd name="connsiteY4" fmla="*/ 3630039 h 4187547"/>
              <a:gd name="connsiteX5" fmla="*/ 9156509 w 9761374"/>
              <a:gd name="connsiteY5" fmla="*/ 3673064 h 4187547"/>
              <a:gd name="connsiteX6" fmla="*/ 8374371 w 9761374"/>
              <a:gd name="connsiteY6" fmla="*/ 3691906 h 4187547"/>
              <a:gd name="connsiteX7" fmla="*/ 8010603 w 9761374"/>
              <a:gd name="connsiteY7" fmla="*/ 3693288 h 4187547"/>
              <a:gd name="connsiteX8" fmla="*/ 7609628 w 9761374"/>
              <a:gd name="connsiteY8" fmla="*/ 3925298 h 4187547"/>
              <a:gd name="connsiteX9" fmla="*/ 6711904 w 9761374"/>
              <a:gd name="connsiteY9" fmla="*/ 4187270 h 4187547"/>
              <a:gd name="connsiteX10" fmla="*/ 6749875 w 9761374"/>
              <a:gd name="connsiteY10" fmla="*/ 3702948 h 4187547"/>
              <a:gd name="connsiteX11" fmla="*/ 6720705 w 9761374"/>
              <a:gd name="connsiteY11" fmla="*/ 3436308 h 4187547"/>
              <a:gd name="connsiteX12" fmla="*/ 6712805 w 9761374"/>
              <a:gd name="connsiteY12" fmla="*/ 3685040 h 4187547"/>
              <a:gd name="connsiteX13" fmla="*/ 6454608 w 9761374"/>
              <a:gd name="connsiteY13" fmla="*/ 3684848 h 4187547"/>
              <a:gd name="connsiteX14" fmla="*/ 258946 w 9761374"/>
              <a:gd name="connsiteY14" fmla="*/ 3658266 h 4187547"/>
              <a:gd name="connsiteX15" fmla="*/ 45709 w 9761374"/>
              <a:gd name="connsiteY15" fmla="*/ 2226976 h 4187547"/>
              <a:gd name="connsiteX16" fmla="*/ 0 w 9761374"/>
              <a:gd name="connsiteY16" fmla="*/ 123313 h 4187547"/>
              <a:gd name="connsiteX17" fmla="*/ 6334131 w 9761374"/>
              <a:gd name="connsiteY17" fmla="*/ 74489 h 4187547"/>
              <a:gd name="connsiteX0" fmla="*/ 6334131 w 9761374"/>
              <a:gd name="connsiteY0" fmla="*/ 74489 h 4187547"/>
              <a:gd name="connsiteX1" fmla="*/ 8894098 w 9761374"/>
              <a:gd name="connsiteY1" fmla="*/ 1194 h 4187547"/>
              <a:gd name="connsiteX2" fmla="*/ 9719033 w 9761374"/>
              <a:gd name="connsiteY2" fmla="*/ 137574 h 4187547"/>
              <a:gd name="connsiteX3" fmla="*/ 9675361 w 9761374"/>
              <a:gd name="connsiteY3" fmla="*/ 1647089 h 4187547"/>
              <a:gd name="connsiteX4" fmla="*/ 9667887 w 9761374"/>
              <a:gd name="connsiteY4" fmla="*/ 3630039 h 4187547"/>
              <a:gd name="connsiteX5" fmla="*/ 9156509 w 9761374"/>
              <a:gd name="connsiteY5" fmla="*/ 3673064 h 4187547"/>
              <a:gd name="connsiteX6" fmla="*/ 8374371 w 9761374"/>
              <a:gd name="connsiteY6" fmla="*/ 3691906 h 4187547"/>
              <a:gd name="connsiteX7" fmla="*/ 8010603 w 9761374"/>
              <a:gd name="connsiteY7" fmla="*/ 3693288 h 4187547"/>
              <a:gd name="connsiteX8" fmla="*/ 7609628 w 9761374"/>
              <a:gd name="connsiteY8" fmla="*/ 3925298 h 4187547"/>
              <a:gd name="connsiteX9" fmla="*/ 6711904 w 9761374"/>
              <a:gd name="connsiteY9" fmla="*/ 4187270 h 4187547"/>
              <a:gd name="connsiteX10" fmla="*/ 6749875 w 9761374"/>
              <a:gd name="connsiteY10" fmla="*/ 3702948 h 4187547"/>
              <a:gd name="connsiteX11" fmla="*/ 6720705 w 9761374"/>
              <a:gd name="connsiteY11" fmla="*/ 3436308 h 4187547"/>
              <a:gd name="connsiteX12" fmla="*/ 6952291 w 9761374"/>
              <a:gd name="connsiteY12" fmla="*/ 3515897 h 4187547"/>
              <a:gd name="connsiteX13" fmla="*/ 6454608 w 9761374"/>
              <a:gd name="connsiteY13" fmla="*/ 3684848 h 4187547"/>
              <a:gd name="connsiteX14" fmla="*/ 258946 w 9761374"/>
              <a:gd name="connsiteY14" fmla="*/ 3658266 h 4187547"/>
              <a:gd name="connsiteX15" fmla="*/ 45709 w 9761374"/>
              <a:gd name="connsiteY15" fmla="*/ 2226976 h 4187547"/>
              <a:gd name="connsiteX16" fmla="*/ 0 w 9761374"/>
              <a:gd name="connsiteY16" fmla="*/ 123313 h 4187547"/>
              <a:gd name="connsiteX17" fmla="*/ 6334131 w 9761374"/>
              <a:gd name="connsiteY17" fmla="*/ 74489 h 4187547"/>
              <a:gd name="connsiteX0" fmla="*/ 6334131 w 9761374"/>
              <a:gd name="connsiteY0" fmla="*/ 74489 h 4187547"/>
              <a:gd name="connsiteX1" fmla="*/ 8894098 w 9761374"/>
              <a:gd name="connsiteY1" fmla="*/ 1194 h 4187547"/>
              <a:gd name="connsiteX2" fmla="*/ 9719033 w 9761374"/>
              <a:gd name="connsiteY2" fmla="*/ 137574 h 4187547"/>
              <a:gd name="connsiteX3" fmla="*/ 9675361 w 9761374"/>
              <a:gd name="connsiteY3" fmla="*/ 1647089 h 4187547"/>
              <a:gd name="connsiteX4" fmla="*/ 9667887 w 9761374"/>
              <a:gd name="connsiteY4" fmla="*/ 3630039 h 4187547"/>
              <a:gd name="connsiteX5" fmla="*/ 9156509 w 9761374"/>
              <a:gd name="connsiteY5" fmla="*/ 3673064 h 4187547"/>
              <a:gd name="connsiteX6" fmla="*/ 8374371 w 9761374"/>
              <a:gd name="connsiteY6" fmla="*/ 3691906 h 4187547"/>
              <a:gd name="connsiteX7" fmla="*/ 8010603 w 9761374"/>
              <a:gd name="connsiteY7" fmla="*/ 3693288 h 4187547"/>
              <a:gd name="connsiteX8" fmla="*/ 7609628 w 9761374"/>
              <a:gd name="connsiteY8" fmla="*/ 3925298 h 4187547"/>
              <a:gd name="connsiteX9" fmla="*/ 6711904 w 9761374"/>
              <a:gd name="connsiteY9" fmla="*/ 4187270 h 4187547"/>
              <a:gd name="connsiteX10" fmla="*/ 6749875 w 9761374"/>
              <a:gd name="connsiteY10" fmla="*/ 3702948 h 4187547"/>
              <a:gd name="connsiteX11" fmla="*/ 6720705 w 9761374"/>
              <a:gd name="connsiteY11" fmla="*/ 3436308 h 4187547"/>
              <a:gd name="connsiteX12" fmla="*/ 6454608 w 9761374"/>
              <a:gd name="connsiteY12" fmla="*/ 3684848 h 4187547"/>
              <a:gd name="connsiteX13" fmla="*/ 258946 w 9761374"/>
              <a:gd name="connsiteY13" fmla="*/ 3658266 h 4187547"/>
              <a:gd name="connsiteX14" fmla="*/ 45709 w 9761374"/>
              <a:gd name="connsiteY14" fmla="*/ 2226976 h 4187547"/>
              <a:gd name="connsiteX15" fmla="*/ 0 w 9761374"/>
              <a:gd name="connsiteY15" fmla="*/ 123313 h 4187547"/>
              <a:gd name="connsiteX16" fmla="*/ 6334131 w 9761374"/>
              <a:gd name="connsiteY16" fmla="*/ 74489 h 4187547"/>
              <a:gd name="connsiteX0" fmla="*/ 6334131 w 9761374"/>
              <a:gd name="connsiteY0" fmla="*/ 74489 h 4191494"/>
              <a:gd name="connsiteX1" fmla="*/ 8894098 w 9761374"/>
              <a:gd name="connsiteY1" fmla="*/ 1194 h 4191494"/>
              <a:gd name="connsiteX2" fmla="*/ 9719033 w 9761374"/>
              <a:gd name="connsiteY2" fmla="*/ 137574 h 4191494"/>
              <a:gd name="connsiteX3" fmla="*/ 9675361 w 9761374"/>
              <a:gd name="connsiteY3" fmla="*/ 1647089 h 4191494"/>
              <a:gd name="connsiteX4" fmla="*/ 9667887 w 9761374"/>
              <a:gd name="connsiteY4" fmla="*/ 3630039 h 4191494"/>
              <a:gd name="connsiteX5" fmla="*/ 9156509 w 9761374"/>
              <a:gd name="connsiteY5" fmla="*/ 3673064 h 4191494"/>
              <a:gd name="connsiteX6" fmla="*/ 8374371 w 9761374"/>
              <a:gd name="connsiteY6" fmla="*/ 3691906 h 4191494"/>
              <a:gd name="connsiteX7" fmla="*/ 8010603 w 9761374"/>
              <a:gd name="connsiteY7" fmla="*/ 3693288 h 4191494"/>
              <a:gd name="connsiteX8" fmla="*/ 7609628 w 9761374"/>
              <a:gd name="connsiteY8" fmla="*/ 3925298 h 4191494"/>
              <a:gd name="connsiteX9" fmla="*/ 6711904 w 9761374"/>
              <a:gd name="connsiteY9" fmla="*/ 4187270 h 4191494"/>
              <a:gd name="connsiteX10" fmla="*/ 6880503 w 9761374"/>
              <a:gd name="connsiteY10" fmla="*/ 3702948 h 4191494"/>
              <a:gd name="connsiteX11" fmla="*/ 6720705 w 9761374"/>
              <a:gd name="connsiteY11" fmla="*/ 3436308 h 4191494"/>
              <a:gd name="connsiteX12" fmla="*/ 6454608 w 9761374"/>
              <a:gd name="connsiteY12" fmla="*/ 3684848 h 4191494"/>
              <a:gd name="connsiteX13" fmla="*/ 258946 w 9761374"/>
              <a:gd name="connsiteY13" fmla="*/ 3658266 h 4191494"/>
              <a:gd name="connsiteX14" fmla="*/ 45709 w 9761374"/>
              <a:gd name="connsiteY14" fmla="*/ 2226976 h 4191494"/>
              <a:gd name="connsiteX15" fmla="*/ 0 w 9761374"/>
              <a:gd name="connsiteY15" fmla="*/ 123313 h 4191494"/>
              <a:gd name="connsiteX16" fmla="*/ 6334131 w 9761374"/>
              <a:gd name="connsiteY16" fmla="*/ 74489 h 4191494"/>
              <a:gd name="connsiteX0" fmla="*/ 6334131 w 9761374"/>
              <a:gd name="connsiteY0" fmla="*/ 74489 h 4191494"/>
              <a:gd name="connsiteX1" fmla="*/ 8894098 w 9761374"/>
              <a:gd name="connsiteY1" fmla="*/ 1194 h 4191494"/>
              <a:gd name="connsiteX2" fmla="*/ 9719033 w 9761374"/>
              <a:gd name="connsiteY2" fmla="*/ 137574 h 4191494"/>
              <a:gd name="connsiteX3" fmla="*/ 9675361 w 9761374"/>
              <a:gd name="connsiteY3" fmla="*/ 1647089 h 4191494"/>
              <a:gd name="connsiteX4" fmla="*/ 9667887 w 9761374"/>
              <a:gd name="connsiteY4" fmla="*/ 3630039 h 4191494"/>
              <a:gd name="connsiteX5" fmla="*/ 9156509 w 9761374"/>
              <a:gd name="connsiteY5" fmla="*/ 3673064 h 4191494"/>
              <a:gd name="connsiteX6" fmla="*/ 8374371 w 9761374"/>
              <a:gd name="connsiteY6" fmla="*/ 3691906 h 4191494"/>
              <a:gd name="connsiteX7" fmla="*/ 8010603 w 9761374"/>
              <a:gd name="connsiteY7" fmla="*/ 3693288 h 4191494"/>
              <a:gd name="connsiteX8" fmla="*/ 7609628 w 9761374"/>
              <a:gd name="connsiteY8" fmla="*/ 3925298 h 4191494"/>
              <a:gd name="connsiteX9" fmla="*/ 6711904 w 9761374"/>
              <a:gd name="connsiteY9" fmla="*/ 4187270 h 4191494"/>
              <a:gd name="connsiteX10" fmla="*/ 6880503 w 9761374"/>
              <a:gd name="connsiteY10" fmla="*/ 3702948 h 4191494"/>
              <a:gd name="connsiteX11" fmla="*/ 6677162 w 9761374"/>
              <a:gd name="connsiteY11" fmla="*/ 3476107 h 4191494"/>
              <a:gd name="connsiteX12" fmla="*/ 6454608 w 9761374"/>
              <a:gd name="connsiteY12" fmla="*/ 3684848 h 4191494"/>
              <a:gd name="connsiteX13" fmla="*/ 258946 w 9761374"/>
              <a:gd name="connsiteY13" fmla="*/ 3658266 h 4191494"/>
              <a:gd name="connsiteX14" fmla="*/ 45709 w 9761374"/>
              <a:gd name="connsiteY14" fmla="*/ 2226976 h 4191494"/>
              <a:gd name="connsiteX15" fmla="*/ 0 w 9761374"/>
              <a:gd name="connsiteY15" fmla="*/ 123313 h 4191494"/>
              <a:gd name="connsiteX16" fmla="*/ 6334131 w 9761374"/>
              <a:gd name="connsiteY16" fmla="*/ 74489 h 4191494"/>
              <a:gd name="connsiteX0" fmla="*/ 6334131 w 9761374"/>
              <a:gd name="connsiteY0" fmla="*/ 74489 h 4191494"/>
              <a:gd name="connsiteX1" fmla="*/ 8894098 w 9761374"/>
              <a:gd name="connsiteY1" fmla="*/ 1194 h 4191494"/>
              <a:gd name="connsiteX2" fmla="*/ 9719033 w 9761374"/>
              <a:gd name="connsiteY2" fmla="*/ 137574 h 4191494"/>
              <a:gd name="connsiteX3" fmla="*/ 9675361 w 9761374"/>
              <a:gd name="connsiteY3" fmla="*/ 1647089 h 4191494"/>
              <a:gd name="connsiteX4" fmla="*/ 9667887 w 9761374"/>
              <a:gd name="connsiteY4" fmla="*/ 3630039 h 4191494"/>
              <a:gd name="connsiteX5" fmla="*/ 9156509 w 9761374"/>
              <a:gd name="connsiteY5" fmla="*/ 3673064 h 4191494"/>
              <a:gd name="connsiteX6" fmla="*/ 8374371 w 9761374"/>
              <a:gd name="connsiteY6" fmla="*/ 3691906 h 4191494"/>
              <a:gd name="connsiteX7" fmla="*/ 8010603 w 9761374"/>
              <a:gd name="connsiteY7" fmla="*/ 3693288 h 4191494"/>
              <a:gd name="connsiteX8" fmla="*/ 7609628 w 9761374"/>
              <a:gd name="connsiteY8" fmla="*/ 3925298 h 4191494"/>
              <a:gd name="connsiteX9" fmla="*/ 6711904 w 9761374"/>
              <a:gd name="connsiteY9" fmla="*/ 4187270 h 4191494"/>
              <a:gd name="connsiteX10" fmla="*/ 6880503 w 9761374"/>
              <a:gd name="connsiteY10" fmla="*/ 3702948 h 4191494"/>
              <a:gd name="connsiteX11" fmla="*/ 6454608 w 9761374"/>
              <a:gd name="connsiteY11" fmla="*/ 3684848 h 4191494"/>
              <a:gd name="connsiteX12" fmla="*/ 258946 w 9761374"/>
              <a:gd name="connsiteY12" fmla="*/ 3658266 h 4191494"/>
              <a:gd name="connsiteX13" fmla="*/ 45709 w 9761374"/>
              <a:gd name="connsiteY13" fmla="*/ 2226976 h 4191494"/>
              <a:gd name="connsiteX14" fmla="*/ 0 w 9761374"/>
              <a:gd name="connsiteY14" fmla="*/ 123313 h 4191494"/>
              <a:gd name="connsiteX15" fmla="*/ 6334131 w 9761374"/>
              <a:gd name="connsiteY15" fmla="*/ 74489 h 4191494"/>
              <a:gd name="connsiteX0" fmla="*/ 6334131 w 9761374"/>
              <a:gd name="connsiteY0" fmla="*/ 74489 h 4193164"/>
              <a:gd name="connsiteX1" fmla="*/ 8894098 w 9761374"/>
              <a:gd name="connsiteY1" fmla="*/ 1194 h 4193164"/>
              <a:gd name="connsiteX2" fmla="*/ 9719033 w 9761374"/>
              <a:gd name="connsiteY2" fmla="*/ 137574 h 4193164"/>
              <a:gd name="connsiteX3" fmla="*/ 9675361 w 9761374"/>
              <a:gd name="connsiteY3" fmla="*/ 1647089 h 4193164"/>
              <a:gd name="connsiteX4" fmla="*/ 9667887 w 9761374"/>
              <a:gd name="connsiteY4" fmla="*/ 3630039 h 4193164"/>
              <a:gd name="connsiteX5" fmla="*/ 9156509 w 9761374"/>
              <a:gd name="connsiteY5" fmla="*/ 3673064 h 4193164"/>
              <a:gd name="connsiteX6" fmla="*/ 8374371 w 9761374"/>
              <a:gd name="connsiteY6" fmla="*/ 3691906 h 4193164"/>
              <a:gd name="connsiteX7" fmla="*/ 8010603 w 9761374"/>
              <a:gd name="connsiteY7" fmla="*/ 3693288 h 4193164"/>
              <a:gd name="connsiteX8" fmla="*/ 7609628 w 9761374"/>
              <a:gd name="connsiteY8" fmla="*/ 3925298 h 4193164"/>
              <a:gd name="connsiteX9" fmla="*/ 6711904 w 9761374"/>
              <a:gd name="connsiteY9" fmla="*/ 4187270 h 4193164"/>
              <a:gd name="connsiteX10" fmla="*/ 6880503 w 9761374"/>
              <a:gd name="connsiteY10" fmla="*/ 3702948 h 4193164"/>
              <a:gd name="connsiteX11" fmla="*/ 6454608 w 9761374"/>
              <a:gd name="connsiteY11" fmla="*/ 3684848 h 4193164"/>
              <a:gd name="connsiteX12" fmla="*/ 258946 w 9761374"/>
              <a:gd name="connsiteY12" fmla="*/ 3658266 h 4193164"/>
              <a:gd name="connsiteX13" fmla="*/ 45709 w 9761374"/>
              <a:gd name="connsiteY13" fmla="*/ 2226976 h 4193164"/>
              <a:gd name="connsiteX14" fmla="*/ 0 w 9761374"/>
              <a:gd name="connsiteY14" fmla="*/ 123313 h 4193164"/>
              <a:gd name="connsiteX15" fmla="*/ 6334131 w 9761374"/>
              <a:gd name="connsiteY15" fmla="*/ 74489 h 4193164"/>
              <a:gd name="connsiteX0" fmla="*/ 6334131 w 9761374"/>
              <a:gd name="connsiteY0" fmla="*/ 74489 h 4191494"/>
              <a:gd name="connsiteX1" fmla="*/ 8894098 w 9761374"/>
              <a:gd name="connsiteY1" fmla="*/ 1194 h 4191494"/>
              <a:gd name="connsiteX2" fmla="*/ 9719033 w 9761374"/>
              <a:gd name="connsiteY2" fmla="*/ 137574 h 4191494"/>
              <a:gd name="connsiteX3" fmla="*/ 9675361 w 9761374"/>
              <a:gd name="connsiteY3" fmla="*/ 1647089 h 4191494"/>
              <a:gd name="connsiteX4" fmla="*/ 9667887 w 9761374"/>
              <a:gd name="connsiteY4" fmla="*/ 3630039 h 4191494"/>
              <a:gd name="connsiteX5" fmla="*/ 9156509 w 9761374"/>
              <a:gd name="connsiteY5" fmla="*/ 3673064 h 4191494"/>
              <a:gd name="connsiteX6" fmla="*/ 8374371 w 9761374"/>
              <a:gd name="connsiteY6" fmla="*/ 3691906 h 4191494"/>
              <a:gd name="connsiteX7" fmla="*/ 8010603 w 9761374"/>
              <a:gd name="connsiteY7" fmla="*/ 3693288 h 4191494"/>
              <a:gd name="connsiteX8" fmla="*/ 7609628 w 9761374"/>
              <a:gd name="connsiteY8" fmla="*/ 3925298 h 4191494"/>
              <a:gd name="connsiteX9" fmla="*/ 6711904 w 9761374"/>
              <a:gd name="connsiteY9" fmla="*/ 4187270 h 4191494"/>
              <a:gd name="connsiteX10" fmla="*/ 6880503 w 9761374"/>
              <a:gd name="connsiteY10" fmla="*/ 3702948 h 4191494"/>
              <a:gd name="connsiteX11" fmla="*/ 6454608 w 9761374"/>
              <a:gd name="connsiteY11" fmla="*/ 3684848 h 4191494"/>
              <a:gd name="connsiteX12" fmla="*/ 258946 w 9761374"/>
              <a:gd name="connsiteY12" fmla="*/ 3658266 h 4191494"/>
              <a:gd name="connsiteX13" fmla="*/ 45709 w 9761374"/>
              <a:gd name="connsiteY13" fmla="*/ 2226976 h 4191494"/>
              <a:gd name="connsiteX14" fmla="*/ 0 w 9761374"/>
              <a:gd name="connsiteY14" fmla="*/ 123313 h 4191494"/>
              <a:gd name="connsiteX15" fmla="*/ 6334131 w 9761374"/>
              <a:gd name="connsiteY15" fmla="*/ 74489 h 4191494"/>
              <a:gd name="connsiteX0" fmla="*/ 6334131 w 9761374"/>
              <a:gd name="connsiteY0" fmla="*/ 74489 h 4192513"/>
              <a:gd name="connsiteX1" fmla="*/ 8894098 w 9761374"/>
              <a:gd name="connsiteY1" fmla="*/ 1194 h 4192513"/>
              <a:gd name="connsiteX2" fmla="*/ 9719033 w 9761374"/>
              <a:gd name="connsiteY2" fmla="*/ 137574 h 4192513"/>
              <a:gd name="connsiteX3" fmla="*/ 9675361 w 9761374"/>
              <a:gd name="connsiteY3" fmla="*/ 1647089 h 4192513"/>
              <a:gd name="connsiteX4" fmla="*/ 9667887 w 9761374"/>
              <a:gd name="connsiteY4" fmla="*/ 3630039 h 4192513"/>
              <a:gd name="connsiteX5" fmla="*/ 9156509 w 9761374"/>
              <a:gd name="connsiteY5" fmla="*/ 3673064 h 4192513"/>
              <a:gd name="connsiteX6" fmla="*/ 8374371 w 9761374"/>
              <a:gd name="connsiteY6" fmla="*/ 3691906 h 4192513"/>
              <a:gd name="connsiteX7" fmla="*/ 8010603 w 9761374"/>
              <a:gd name="connsiteY7" fmla="*/ 3693288 h 4192513"/>
              <a:gd name="connsiteX8" fmla="*/ 7609628 w 9761374"/>
              <a:gd name="connsiteY8" fmla="*/ 3925298 h 4192513"/>
              <a:gd name="connsiteX9" fmla="*/ 6711904 w 9761374"/>
              <a:gd name="connsiteY9" fmla="*/ 4187270 h 4192513"/>
              <a:gd name="connsiteX10" fmla="*/ 6880503 w 9761374"/>
              <a:gd name="connsiteY10" fmla="*/ 3702948 h 4192513"/>
              <a:gd name="connsiteX11" fmla="*/ 6454608 w 9761374"/>
              <a:gd name="connsiteY11" fmla="*/ 3684848 h 4192513"/>
              <a:gd name="connsiteX12" fmla="*/ 258946 w 9761374"/>
              <a:gd name="connsiteY12" fmla="*/ 3658266 h 4192513"/>
              <a:gd name="connsiteX13" fmla="*/ 45709 w 9761374"/>
              <a:gd name="connsiteY13" fmla="*/ 2226976 h 4192513"/>
              <a:gd name="connsiteX14" fmla="*/ 0 w 9761374"/>
              <a:gd name="connsiteY14" fmla="*/ 123313 h 4192513"/>
              <a:gd name="connsiteX15" fmla="*/ 6334131 w 9761374"/>
              <a:gd name="connsiteY15" fmla="*/ 74489 h 419251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58946 w 9761374"/>
              <a:gd name="connsiteY12" fmla="*/ 3658266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69832 w 9761374"/>
              <a:gd name="connsiteY12" fmla="*/ 3717963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69832 w 9761374"/>
              <a:gd name="connsiteY12" fmla="*/ 3717963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69832 w 9761374"/>
              <a:gd name="connsiteY12" fmla="*/ 3717963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69832 w 9761374"/>
              <a:gd name="connsiteY12" fmla="*/ 3717963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04518 w 9761374"/>
              <a:gd name="connsiteY12" fmla="*/ 3727912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04518 w 9761374"/>
              <a:gd name="connsiteY12" fmla="*/ 3727912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454608 w 9761374"/>
              <a:gd name="connsiteY11" fmla="*/ 3684848 h 4191253"/>
              <a:gd name="connsiteX12" fmla="*/ 204518 w 9761374"/>
              <a:gd name="connsiteY12" fmla="*/ 3727912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247779 w 9761374"/>
              <a:gd name="connsiteY11" fmla="*/ 3684848 h 4191253"/>
              <a:gd name="connsiteX12" fmla="*/ 204518 w 9761374"/>
              <a:gd name="connsiteY12" fmla="*/ 3727912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191253"/>
              <a:gd name="connsiteX1" fmla="*/ 8894098 w 9761374"/>
              <a:gd name="connsiteY1" fmla="*/ 1194 h 4191253"/>
              <a:gd name="connsiteX2" fmla="*/ 9719033 w 9761374"/>
              <a:gd name="connsiteY2" fmla="*/ 137574 h 4191253"/>
              <a:gd name="connsiteX3" fmla="*/ 9675361 w 9761374"/>
              <a:gd name="connsiteY3" fmla="*/ 1647089 h 4191253"/>
              <a:gd name="connsiteX4" fmla="*/ 9667887 w 9761374"/>
              <a:gd name="connsiteY4" fmla="*/ 3630039 h 4191253"/>
              <a:gd name="connsiteX5" fmla="*/ 9156509 w 9761374"/>
              <a:gd name="connsiteY5" fmla="*/ 3673064 h 4191253"/>
              <a:gd name="connsiteX6" fmla="*/ 8374371 w 9761374"/>
              <a:gd name="connsiteY6" fmla="*/ 3691906 h 4191253"/>
              <a:gd name="connsiteX7" fmla="*/ 8010603 w 9761374"/>
              <a:gd name="connsiteY7" fmla="*/ 3693288 h 4191253"/>
              <a:gd name="connsiteX8" fmla="*/ 7609628 w 9761374"/>
              <a:gd name="connsiteY8" fmla="*/ 3925298 h 4191253"/>
              <a:gd name="connsiteX9" fmla="*/ 6711904 w 9761374"/>
              <a:gd name="connsiteY9" fmla="*/ 4187270 h 4191253"/>
              <a:gd name="connsiteX10" fmla="*/ 6880503 w 9761374"/>
              <a:gd name="connsiteY10" fmla="*/ 3702948 h 4191253"/>
              <a:gd name="connsiteX11" fmla="*/ 6247779 w 9761374"/>
              <a:gd name="connsiteY11" fmla="*/ 3684848 h 4191253"/>
              <a:gd name="connsiteX12" fmla="*/ 204518 w 9761374"/>
              <a:gd name="connsiteY12" fmla="*/ 3727912 h 4191253"/>
              <a:gd name="connsiteX13" fmla="*/ 45709 w 9761374"/>
              <a:gd name="connsiteY13" fmla="*/ 2226976 h 4191253"/>
              <a:gd name="connsiteX14" fmla="*/ 0 w 9761374"/>
              <a:gd name="connsiteY14" fmla="*/ 123313 h 4191253"/>
              <a:gd name="connsiteX15" fmla="*/ 6334131 w 9761374"/>
              <a:gd name="connsiteY15" fmla="*/ 74489 h 4191253"/>
              <a:gd name="connsiteX0" fmla="*/ 6334131 w 9761374"/>
              <a:gd name="connsiteY0" fmla="*/ 74489 h 4229331"/>
              <a:gd name="connsiteX1" fmla="*/ 8894098 w 9761374"/>
              <a:gd name="connsiteY1" fmla="*/ 1194 h 4229331"/>
              <a:gd name="connsiteX2" fmla="*/ 9719033 w 9761374"/>
              <a:gd name="connsiteY2" fmla="*/ 137574 h 4229331"/>
              <a:gd name="connsiteX3" fmla="*/ 9675361 w 9761374"/>
              <a:gd name="connsiteY3" fmla="*/ 1647089 h 4229331"/>
              <a:gd name="connsiteX4" fmla="*/ 9667887 w 9761374"/>
              <a:gd name="connsiteY4" fmla="*/ 3630039 h 4229331"/>
              <a:gd name="connsiteX5" fmla="*/ 9156509 w 9761374"/>
              <a:gd name="connsiteY5" fmla="*/ 3673064 h 4229331"/>
              <a:gd name="connsiteX6" fmla="*/ 8374371 w 9761374"/>
              <a:gd name="connsiteY6" fmla="*/ 3691906 h 4229331"/>
              <a:gd name="connsiteX7" fmla="*/ 8010603 w 9761374"/>
              <a:gd name="connsiteY7" fmla="*/ 3693288 h 4229331"/>
              <a:gd name="connsiteX8" fmla="*/ 7609628 w 9761374"/>
              <a:gd name="connsiteY8" fmla="*/ 3925298 h 4229331"/>
              <a:gd name="connsiteX9" fmla="*/ 6891313 w 9761374"/>
              <a:gd name="connsiteY9" fmla="*/ 4174512 h 4229331"/>
              <a:gd name="connsiteX10" fmla="*/ 6711904 w 9761374"/>
              <a:gd name="connsiteY10" fmla="*/ 4187270 h 4229331"/>
              <a:gd name="connsiteX11" fmla="*/ 6880503 w 9761374"/>
              <a:gd name="connsiteY11" fmla="*/ 3702948 h 4229331"/>
              <a:gd name="connsiteX12" fmla="*/ 6247779 w 9761374"/>
              <a:gd name="connsiteY12" fmla="*/ 3684848 h 4229331"/>
              <a:gd name="connsiteX13" fmla="*/ 204518 w 9761374"/>
              <a:gd name="connsiteY13" fmla="*/ 3727912 h 4229331"/>
              <a:gd name="connsiteX14" fmla="*/ 45709 w 9761374"/>
              <a:gd name="connsiteY14" fmla="*/ 2226976 h 4229331"/>
              <a:gd name="connsiteX15" fmla="*/ 0 w 9761374"/>
              <a:gd name="connsiteY15" fmla="*/ 123313 h 4229331"/>
              <a:gd name="connsiteX16" fmla="*/ 6334131 w 9761374"/>
              <a:gd name="connsiteY16" fmla="*/ 74489 h 4229331"/>
              <a:gd name="connsiteX0" fmla="*/ 6334131 w 9761374"/>
              <a:gd name="connsiteY0" fmla="*/ 74489 h 4181411"/>
              <a:gd name="connsiteX1" fmla="*/ 8894098 w 9761374"/>
              <a:gd name="connsiteY1" fmla="*/ 1194 h 4181411"/>
              <a:gd name="connsiteX2" fmla="*/ 9719033 w 9761374"/>
              <a:gd name="connsiteY2" fmla="*/ 137574 h 4181411"/>
              <a:gd name="connsiteX3" fmla="*/ 9675361 w 9761374"/>
              <a:gd name="connsiteY3" fmla="*/ 1647089 h 4181411"/>
              <a:gd name="connsiteX4" fmla="*/ 9667887 w 9761374"/>
              <a:gd name="connsiteY4" fmla="*/ 3630039 h 4181411"/>
              <a:gd name="connsiteX5" fmla="*/ 9156509 w 9761374"/>
              <a:gd name="connsiteY5" fmla="*/ 3673064 h 4181411"/>
              <a:gd name="connsiteX6" fmla="*/ 8374371 w 9761374"/>
              <a:gd name="connsiteY6" fmla="*/ 3691906 h 4181411"/>
              <a:gd name="connsiteX7" fmla="*/ 8010603 w 9761374"/>
              <a:gd name="connsiteY7" fmla="*/ 3693288 h 4181411"/>
              <a:gd name="connsiteX8" fmla="*/ 7609628 w 9761374"/>
              <a:gd name="connsiteY8" fmla="*/ 3925298 h 4181411"/>
              <a:gd name="connsiteX9" fmla="*/ 6891313 w 9761374"/>
              <a:gd name="connsiteY9" fmla="*/ 4174512 h 4181411"/>
              <a:gd name="connsiteX10" fmla="*/ 6976141 w 9761374"/>
              <a:gd name="connsiteY10" fmla="*/ 3964822 h 4181411"/>
              <a:gd name="connsiteX11" fmla="*/ 6880503 w 9761374"/>
              <a:gd name="connsiteY11" fmla="*/ 3702948 h 4181411"/>
              <a:gd name="connsiteX12" fmla="*/ 6247779 w 9761374"/>
              <a:gd name="connsiteY12" fmla="*/ 3684848 h 4181411"/>
              <a:gd name="connsiteX13" fmla="*/ 204518 w 9761374"/>
              <a:gd name="connsiteY13" fmla="*/ 3727912 h 4181411"/>
              <a:gd name="connsiteX14" fmla="*/ 45709 w 9761374"/>
              <a:gd name="connsiteY14" fmla="*/ 2226976 h 4181411"/>
              <a:gd name="connsiteX15" fmla="*/ 0 w 9761374"/>
              <a:gd name="connsiteY15" fmla="*/ 123313 h 4181411"/>
              <a:gd name="connsiteX16" fmla="*/ 6334131 w 9761374"/>
              <a:gd name="connsiteY16" fmla="*/ 74489 h 4181411"/>
              <a:gd name="connsiteX0" fmla="*/ 6334131 w 9761374"/>
              <a:gd name="connsiteY0" fmla="*/ 74489 h 4175591"/>
              <a:gd name="connsiteX1" fmla="*/ 8894098 w 9761374"/>
              <a:gd name="connsiteY1" fmla="*/ 1194 h 4175591"/>
              <a:gd name="connsiteX2" fmla="*/ 9719033 w 9761374"/>
              <a:gd name="connsiteY2" fmla="*/ 137574 h 4175591"/>
              <a:gd name="connsiteX3" fmla="*/ 9675361 w 9761374"/>
              <a:gd name="connsiteY3" fmla="*/ 1647089 h 4175591"/>
              <a:gd name="connsiteX4" fmla="*/ 9667887 w 9761374"/>
              <a:gd name="connsiteY4" fmla="*/ 3630039 h 4175591"/>
              <a:gd name="connsiteX5" fmla="*/ 9156509 w 9761374"/>
              <a:gd name="connsiteY5" fmla="*/ 3673064 h 4175591"/>
              <a:gd name="connsiteX6" fmla="*/ 8374371 w 9761374"/>
              <a:gd name="connsiteY6" fmla="*/ 3691906 h 4175591"/>
              <a:gd name="connsiteX7" fmla="*/ 8010603 w 9761374"/>
              <a:gd name="connsiteY7" fmla="*/ 3693288 h 4175591"/>
              <a:gd name="connsiteX8" fmla="*/ 7609628 w 9761374"/>
              <a:gd name="connsiteY8" fmla="*/ 3925298 h 4175591"/>
              <a:gd name="connsiteX9" fmla="*/ 6891313 w 9761374"/>
              <a:gd name="connsiteY9" fmla="*/ 4174512 h 4175591"/>
              <a:gd name="connsiteX10" fmla="*/ 6976141 w 9761374"/>
              <a:gd name="connsiteY10" fmla="*/ 3964822 h 4175591"/>
              <a:gd name="connsiteX11" fmla="*/ 6880503 w 9761374"/>
              <a:gd name="connsiteY11" fmla="*/ 3702948 h 4175591"/>
              <a:gd name="connsiteX12" fmla="*/ 6247779 w 9761374"/>
              <a:gd name="connsiteY12" fmla="*/ 3684848 h 4175591"/>
              <a:gd name="connsiteX13" fmla="*/ 204518 w 9761374"/>
              <a:gd name="connsiteY13" fmla="*/ 3727912 h 4175591"/>
              <a:gd name="connsiteX14" fmla="*/ 45709 w 9761374"/>
              <a:gd name="connsiteY14" fmla="*/ 2226976 h 4175591"/>
              <a:gd name="connsiteX15" fmla="*/ 0 w 9761374"/>
              <a:gd name="connsiteY15" fmla="*/ 123313 h 4175591"/>
              <a:gd name="connsiteX16" fmla="*/ 6334131 w 9761374"/>
              <a:gd name="connsiteY16" fmla="*/ 74489 h 4175591"/>
              <a:gd name="connsiteX0" fmla="*/ 6334131 w 9761374"/>
              <a:gd name="connsiteY0" fmla="*/ 74489 h 4174984"/>
              <a:gd name="connsiteX1" fmla="*/ 8894098 w 9761374"/>
              <a:gd name="connsiteY1" fmla="*/ 1194 h 4174984"/>
              <a:gd name="connsiteX2" fmla="*/ 9719033 w 9761374"/>
              <a:gd name="connsiteY2" fmla="*/ 137574 h 4174984"/>
              <a:gd name="connsiteX3" fmla="*/ 9675361 w 9761374"/>
              <a:gd name="connsiteY3" fmla="*/ 1647089 h 4174984"/>
              <a:gd name="connsiteX4" fmla="*/ 9667887 w 9761374"/>
              <a:gd name="connsiteY4" fmla="*/ 3630039 h 4174984"/>
              <a:gd name="connsiteX5" fmla="*/ 9156509 w 9761374"/>
              <a:gd name="connsiteY5" fmla="*/ 3673064 h 4174984"/>
              <a:gd name="connsiteX6" fmla="*/ 8374371 w 9761374"/>
              <a:gd name="connsiteY6" fmla="*/ 3691906 h 4174984"/>
              <a:gd name="connsiteX7" fmla="*/ 8010603 w 9761374"/>
              <a:gd name="connsiteY7" fmla="*/ 3693288 h 4174984"/>
              <a:gd name="connsiteX8" fmla="*/ 7609628 w 9761374"/>
              <a:gd name="connsiteY8" fmla="*/ 3925298 h 4174984"/>
              <a:gd name="connsiteX9" fmla="*/ 6891313 w 9761374"/>
              <a:gd name="connsiteY9" fmla="*/ 4174512 h 4174984"/>
              <a:gd name="connsiteX10" fmla="*/ 7104783 w 9761374"/>
              <a:gd name="connsiteY10" fmla="*/ 3761441 h 4174984"/>
              <a:gd name="connsiteX11" fmla="*/ 6880503 w 9761374"/>
              <a:gd name="connsiteY11" fmla="*/ 3702948 h 4174984"/>
              <a:gd name="connsiteX12" fmla="*/ 6247779 w 9761374"/>
              <a:gd name="connsiteY12" fmla="*/ 3684848 h 4174984"/>
              <a:gd name="connsiteX13" fmla="*/ 204518 w 9761374"/>
              <a:gd name="connsiteY13" fmla="*/ 3727912 h 4174984"/>
              <a:gd name="connsiteX14" fmla="*/ 45709 w 9761374"/>
              <a:gd name="connsiteY14" fmla="*/ 2226976 h 4174984"/>
              <a:gd name="connsiteX15" fmla="*/ 0 w 9761374"/>
              <a:gd name="connsiteY15" fmla="*/ 123313 h 4174984"/>
              <a:gd name="connsiteX16" fmla="*/ 6334131 w 9761374"/>
              <a:gd name="connsiteY16" fmla="*/ 74489 h 4174984"/>
              <a:gd name="connsiteX0" fmla="*/ 6334131 w 9761374"/>
              <a:gd name="connsiteY0" fmla="*/ 74489 h 4174885"/>
              <a:gd name="connsiteX1" fmla="*/ 8894098 w 9761374"/>
              <a:gd name="connsiteY1" fmla="*/ 1194 h 4174885"/>
              <a:gd name="connsiteX2" fmla="*/ 9719033 w 9761374"/>
              <a:gd name="connsiteY2" fmla="*/ 137574 h 4174885"/>
              <a:gd name="connsiteX3" fmla="*/ 9675361 w 9761374"/>
              <a:gd name="connsiteY3" fmla="*/ 1647089 h 4174885"/>
              <a:gd name="connsiteX4" fmla="*/ 9667887 w 9761374"/>
              <a:gd name="connsiteY4" fmla="*/ 3630039 h 4174885"/>
              <a:gd name="connsiteX5" fmla="*/ 9156509 w 9761374"/>
              <a:gd name="connsiteY5" fmla="*/ 3673064 h 4174885"/>
              <a:gd name="connsiteX6" fmla="*/ 8374371 w 9761374"/>
              <a:gd name="connsiteY6" fmla="*/ 3691906 h 4174885"/>
              <a:gd name="connsiteX7" fmla="*/ 8010603 w 9761374"/>
              <a:gd name="connsiteY7" fmla="*/ 3693288 h 4174885"/>
              <a:gd name="connsiteX8" fmla="*/ 7609628 w 9761374"/>
              <a:gd name="connsiteY8" fmla="*/ 3925298 h 4174885"/>
              <a:gd name="connsiteX9" fmla="*/ 6891313 w 9761374"/>
              <a:gd name="connsiteY9" fmla="*/ 4174512 h 4174885"/>
              <a:gd name="connsiteX10" fmla="*/ 7160412 w 9761374"/>
              <a:gd name="connsiteY10" fmla="*/ 3666106 h 4174885"/>
              <a:gd name="connsiteX11" fmla="*/ 6880503 w 9761374"/>
              <a:gd name="connsiteY11" fmla="*/ 3702948 h 4174885"/>
              <a:gd name="connsiteX12" fmla="*/ 6247779 w 9761374"/>
              <a:gd name="connsiteY12" fmla="*/ 3684848 h 4174885"/>
              <a:gd name="connsiteX13" fmla="*/ 204518 w 9761374"/>
              <a:gd name="connsiteY13" fmla="*/ 3727912 h 4174885"/>
              <a:gd name="connsiteX14" fmla="*/ 45709 w 9761374"/>
              <a:gd name="connsiteY14" fmla="*/ 2226976 h 4174885"/>
              <a:gd name="connsiteX15" fmla="*/ 0 w 9761374"/>
              <a:gd name="connsiteY15" fmla="*/ 123313 h 4174885"/>
              <a:gd name="connsiteX16" fmla="*/ 6334131 w 9761374"/>
              <a:gd name="connsiteY16" fmla="*/ 74489 h 4174885"/>
              <a:gd name="connsiteX0" fmla="*/ 6334131 w 9761374"/>
              <a:gd name="connsiteY0" fmla="*/ 74489 h 4174887"/>
              <a:gd name="connsiteX1" fmla="*/ 8894098 w 9761374"/>
              <a:gd name="connsiteY1" fmla="*/ 1194 h 4174887"/>
              <a:gd name="connsiteX2" fmla="*/ 9719033 w 9761374"/>
              <a:gd name="connsiteY2" fmla="*/ 137574 h 4174887"/>
              <a:gd name="connsiteX3" fmla="*/ 9675361 w 9761374"/>
              <a:gd name="connsiteY3" fmla="*/ 1647089 h 4174887"/>
              <a:gd name="connsiteX4" fmla="*/ 9667887 w 9761374"/>
              <a:gd name="connsiteY4" fmla="*/ 3630039 h 4174887"/>
              <a:gd name="connsiteX5" fmla="*/ 9156509 w 9761374"/>
              <a:gd name="connsiteY5" fmla="*/ 3673064 h 4174887"/>
              <a:gd name="connsiteX6" fmla="*/ 8374371 w 9761374"/>
              <a:gd name="connsiteY6" fmla="*/ 3691906 h 4174887"/>
              <a:gd name="connsiteX7" fmla="*/ 8010603 w 9761374"/>
              <a:gd name="connsiteY7" fmla="*/ 3693288 h 4174887"/>
              <a:gd name="connsiteX8" fmla="*/ 7609628 w 9761374"/>
              <a:gd name="connsiteY8" fmla="*/ 3925298 h 4174887"/>
              <a:gd name="connsiteX9" fmla="*/ 6891313 w 9761374"/>
              <a:gd name="connsiteY9" fmla="*/ 4174512 h 4174887"/>
              <a:gd name="connsiteX10" fmla="*/ 7160412 w 9761374"/>
              <a:gd name="connsiteY10" fmla="*/ 3666106 h 4174887"/>
              <a:gd name="connsiteX11" fmla="*/ 6814444 w 9761374"/>
              <a:gd name="connsiteY11" fmla="*/ 3690237 h 4174887"/>
              <a:gd name="connsiteX12" fmla="*/ 6247779 w 9761374"/>
              <a:gd name="connsiteY12" fmla="*/ 3684848 h 4174887"/>
              <a:gd name="connsiteX13" fmla="*/ 204518 w 9761374"/>
              <a:gd name="connsiteY13" fmla="*/ 3727912 h 4174887"/>
              <a:gd name="connsiteX14" fmla="*/ 45709 w 9761374"/>
              <a:gd name="connsiteY14" fmla="*/ 2226976 h 4174887"/>
              <a:gd name="connsiteX15" fmla="*/ 0 w 9761374"/>
              <a:gd name="connsiteY15" fmla="*/ 123313 h 4174887"/>
              <a:gd name="connsiteX16" fmla="*/ 6334131 w 9761374"/>
              <a:gd name="connsiteY16" fmla="*/ 74489 h 4174887"/>
              <a:gd name="connsiteX0" fmla="*/ 6334131 w 9761374"/>
              <a:gd name="connsiteY0" fmla="*/ 74489 h 4174887"/>
              <a:gd name="connsiteX1" fmla="*/ 8894098 w 9761374"/>
              <a:gd name="connsiteY1" fmla="*/ 1194 h 4174887"/>
              <a:gd name="connsiteX2" fmla="*/ 9719033 w 9761374"/>
              <a:gd name="connsiteY2" fmla="*/ 137574 h 4174887"/>
              <a:gd name="connsiteX3" fmla="*/ 9675361 w 9761374"/>
              <a:gd name="connsiteY3" fmla="*/ 1647089 h 4174887"/>
              <a:gd name="connsiteX4" fmla="*/ 9667887 w 9761374"/>
              <a:gd name="connsiteY4" fmla="*/ 3630039 h 4174887"/>
              <a:gd name="connsiteX5" fmla="*/ 9156509 w 9761374"/>
              <a:gd name="connsiteY5" fmla="*/ 3673064 h 4174887"/>
              <a:gd name="connsiteX6" fmla="*/ 8374371 w 9761374"/>
              <a:gd name="connsiteY6" fmla="*/ 3691906 h 4174887"/>
              <a:gd name="connsiteX7" fmla="*/ 8010603 w 9761374"/>
              <a:gd name="connsiteY7" fmla="*/ 3693288 h 4174887"/>
              <a:gd name="connsiteX8" fmla="*/ 7609628 w 9761374"/>
              <a:gd name="connsiteY8" fmla="*/ 3925298 h 4174887"/>
              <a:gd name="connsiteX9" fmla="*/ 6891313 w 9761374"/>
              <a:gd name="connsiteY9" fmla="*/ 4174512 h 4174887"/>
              <a:gd name="connsiteX10" fmla="*/ 7160412 w 9761374"/>
              <a:gd name="connsiteY10" fmla="*/ 3666106 h 4174887"/>
              <a:gd name="connsiteX11" fmla="*/ 6814444 w 9761374"/>
              <a:gd name="connsiteY11" fmla="*/ 3690237 h 4174887"/>
              <a:gd name="connsiteX12" fmla="*/ 6247779 w 9761374"/>
              <a:gd name="connsiteY12" fmla="*/ 3684848 h 4174887"/>
              <a:gd name="connsiteX13" fmla="*/ 204518 w 9761374"/>
              <a:gd name="connsiteY13" fmla="*/ 3727912 h 4174887"/>
              <a:gd name="connsiteX14" fmla="*/ 45709 w 9761374"/>
              <a:gd name="connsiteY14" fmla="*/ 2226976 h 4174887"/>
              <a:gd name="connsiteX15" fmla="*/ 0 w 9761374"/>
              <a:gd name="connsiteY15" fmla="*/ 123313 h 4174887"/>
              <a:gd name="connsiteX16" fmla="*/ 6334131 w 9761374"/>
              <a:gd name="connsiteY16" fmla="*/ 74489 h 4174887"/>
              <a:gd name="connsiteX0" fmla="*/ 6334131 w 9761374"/>
              <a:gd name="connsiteY0" fmla="*/ 74489 h 4174883"/>
              <a:gd name="connsiteX1" fmla="*/ 8894098 w 9761374"/>
              <a:gd name="connsiteY1" fmla="*/ 1194 h 4174883"/>
              <a:gd name="connsiteX2" fmla="*/ 9719033 w 9761374"/>
              <a:gd name="connsiteY2" fmla="*/ 137574 h 4174883"/>
              <a:gd name="connsiteX3" fmla="*/ 9675361 w 9761374"/>
              <a:gd name="connsiteY3" fmla="*/ 1647089 h 4174883"/>
              <a:gd name="connsiteX4" fmla="*/ 9667887 w 9761374"/>
              <a:gd name="connsiteY4" fmla="*/ 3630039 h 4174883"/>
              <a:gd name="connsiteX5" fmla="*/ 9156509 w 9761374"/>
              <a:gd name="connsiteY5" fmla="*/ 3673064 h 4174883"/>
              <a:gd name="connsiteX6" fmla="*/ 8374371 w 9761374"/>
              <a:gd name="connsiteY6" fmla="*/ 3691906 h 4174883"/>
              <a:gd name="connsiteX7" fmla="*/ 8010603 w 9761374"/>
              <a:gd name="connsiteY7" fmla="*/ 3693288 h 4174883"/>
              <a:gd name="connsiteX8" fmla="*/ 7609628 w 9761374"/>
              <a:gd name="connsiteY8" fmla="*/ 3925298 h 4174883"/>
              <a:gd name="connsiteX9" fmla="*/ 6891313 w 9761374"/>
              <a:gd name="connsiteY9" fmla="*/ 4174512 h 4174883"/>
              <a:gd name="connsiteX10" fmla="*/ 7160412 w 9761374"/>
              <a:gd name="connsiteY10" fmla="*/ 3666106 h 4174883"/>
              <a:gd name="connsiteX11" fmla="*/ 6877027 w 9761374"/>
              <a:gd name="connsiteY11" fmla="*/ 3718837 h 4174883"/>
              <a:gd name="connsiteX12" fmla="*/ 6247779 w 9761374"/>
              <a:gd name="connsiteY12" fmla="*/ 3684848 h 4174883"/>
              <a:gd name="connsiteX13" fmla="*/ 204518 w 9761374"/>
              <a:gd name="connsiteY13" fmla="*/ 3727912 h 4174883"/>
              <a:gd name="connsiteX14" fmla="*/ 45709 w 9761374"/>
              <a:gd name="connsiteY14" fmla="*/ 2226976 h 4174883"/>
              <a:gd name="connsiteX15" fmla="*/ 0 w 9761374"/>
              <a:gd name="connsiteY15" fmla="*/ 123313 h 4174883"/>
              <a:gd name="connsiteX16" fmla="*/ 6334131 w 9761374"/>
              <a:gd name="connsiteY16" fmla="*/ 74489 h 4174883"/>
              <a:gd name="connsiteX0" fmla="*/ 6334131 w 9761374"/>
              <a:gd name="connsiteY0" fmla="*/ 74489 h 4174883"/>
              <a:gd name="connsiteX1" fmla="*/ 8894098 w 9761374"/>
              <a:gd name="connsiteY1" fmla="*/ 1194 h 4174883"/>
              <a:gd name="connsiteX2" fmla="*/ 9719033 w 9761374"/>
              <a:gd name="connsiteY2" fmla="*/ 137574 h 4174883"/>
              <a:gd name="connsiteX3" fmla="*/ 9675361 w 9761374"/>
              <a:gd name="connsiteY3" fmla="*/ 1647089 h 4174883"/>
              <a:gd name="connsiteX4" fmla="*/ 9667887 w 9761374"/>
              <a:gd name="connsiteY4" fmla="*/ 3630039 h 4174883"/>
              <a:gd name="connsiteX5" fmla="*/ 9156509 w 9761374"/>
              <a:gd name="connsiteY5" fmla="*/ 3673064 h 4174883"/>
              <a:gd name="connsiteX6" fmla="*/ 8374371 w 9761374"/>
              <a:gd name="connsiteY6" fmla="*/ 3691906 h 4174883"/>
              <a:gd name="connsiteX7" fmla="*/ 8010603 w 9761374"/>
              <a:gd name="connsiteY7" fmla="*/ 3693288 h 4174883"/>
              <a:gd name="connsiteX8" fmla="*/ 7609628 w 9761374"/>
              <a:gd name="connsiteY8" fmla="*/ 3925298 h 4174883"/>
              <a:gd name="connsiteX9" fmla="*/ 6891313 w 9761374"/>
              <a:gd name="connsiteY9" fmla="*/ 4174512 h 4174883"/>
              <a:gd name="connsiteX10" fmla="*/ 7160412 w 9761374"/>
              <a:gd name="connsiteY10" fmla="*/ 3666106 h 4174883"/>
              <a:gd name="connsiteX11" fmla="*/ 6877027 w 9761374"/>
              <a:gd name="connsiteY11" fmla="*/ 3718837 h 4174883"/>
              <a:gd name="connsiteX12" fmla="*/ 6247779 w 9761374"/>
              <a:gd name="connsiteY12" fmla="*/ 3684848 h 4174883"/>
              <a:gd name="connsiteX13" fmla="*/ 204518 w 9761374"/>
              <a:gd name="connsiteY13" fmla="*/ 3727912 h 4174883"/>
              <a:gd name="connsiteX14" fmla="*/ 45709 w 9761374"/>
              <a:gd name="connsiteY14" fmla="*/ 2226976 h 4174883"/>
              <a:gd name="connsiteX15" fmla="*/ 0 w 9761374"/>
              <a:gd name="connsiteY15" fmla="*/ 123313 h 4174883"/>
              <a:gd name="connsiteX16" fmla="*/ 6334131 w 9761374"/>
              <a:gd name="connsiteY16" fmla="*/ 74489 h 4174883"/>
              <a:gd name="connsiteX0" fmla="*/ 6334131 w 9761374"/>
              <a:gd name="connsiteY0" fmla="*/ 74489 h 4174883"/>
              <a:gd name="connsiteX1" fmla="*/ 8894098 w 9761374"/>
              <a:gd name="connsiteY1" fmla="*/ 1194 h 4174883"/>
              <a:gd name="connsiteX2" fmla="*/ 9719033 w 9761374"/>
              <a:gd name="connsiteY2" fmla="*/ 137574 h 4174883"/>
              <a:gd name="connsiteX3" fmla="*/ 9675361 w 9761374"/>
              <a:gd name="connsiteY3" fmla="*/ 1647089 h 4174883"/>
              <a:gd name="connsiteX4" fmla="*/ 9667887 w 9761374"/>
              <a:gd name="connsiteY4" fmla="*/ 3630039 h 4174883"/>
              <a:gd name="connsiteX5" fmla="*/ 9156509 w 9761374"/>
              <a:gd name="connsiteY5" fmla="*/ 3673064 h 4174883"/>
              <a:gd name="connsiteX6" fmla="*/ 8374371 w 9761374"/>
              <a:gd name="connsiteY6" fmla="*/ 3691906 h 4174883"/>
              <a:gd name="connsiteX7" fmla="*/ 8010603 w 9761374"/>
              <a:gd name="connsiteY7" fmla="*/ 3693288 h 4174883"/>
              <a:gd name="connsiteX8" fmla="*/ 7609628 w 9761374"/>
              <a:gd name="connsiteY8" fmla="*/ 3925298 h 4174883"/>
              <a:gd name="connsiteX9" fmla="*/ 6891313 w 9761374"/>
              <a:gd name="connsiteY9" fmla="*/ 4174512 h 4174883"/>
              <a:gd name="connsiteX10" fmla="*/ 7160412 w 9761374"/>
              <a:gd name="connsiteY10" fmla="*/ 3666106 h 4174883"/>
              <a:gd name="connsiteX11" fmla="*/ 6877027 w 9761374"/>
              <a:gd name="connsiteY11" fmla="*/ 3718837 h 4174883"/>
              <a:gd name="connsiteX12" fmla="*/ 6247779 w 9761374"/>
              <a:gd name="connsiteY12" fmla="*/ 3684848 h 4174883"/>
              <a:gd name="connsiteX13" fmla="*/ 204518 w 9761374"/>
              <a:gd name="connsiteY13" fmla="*/ 3727912 h 4174883"/>
              <a:gd name="connsiteX14" fmla="*/ 45709 w 9761374"/>
              <a:gd name="connsiteY14" fmla="*/ 2226976 h 4174883"/>
              <a:gd name="connsiteX15" fmla="*/ 0 w 9761374"/>
              <a:gd name="connsiteY15" fmla="*/ 123313 h 4174883"/>
              <a:gd name="connsiteX16" fmla="*/ 6334131 w 9761374"/>
              <a:gd name="connsiteY16" fmla="*/ 74489 h 4174883"/>
              <a:gd name="connsiteX0" fmla="*/ 6334131 w 9761374"/>
              <a:gd name="connsiteY0" fmla="*/ 74489 h 4174890"/>
              <a:gd name="connsiteX1" fmla="*/ 8894098 w 9761374"/>
              <a:gd name="connsiteY1" fmla="*/ 1194 h 4174890"/>
              <a:gd name="connsiteX2" fmla="*/ 9719033 w 9761374"/>
              <a:gd name="connsiteY2" fmla="*/ 137574 h 4174890"/>
              <a:gd name="connsiteX3" fmla="*/ 9675361 w 9761374"/>
              <a:gd name="connsiteY3" fmla="*/ 1647089 h 4174890"/>
              <a:gd name="connsiteX4" fmla="*/ 9667887 w 9761374"/>
              <a:gd name="connsiteY4" fmla="*/ 3630039 h 4174890"/>
              <a:gd name="connsiteX5" fmla="*/ 9156509 w 9761374"/>
              <a:gd name="connsiteY5" fmla="*/ 3673064 h 4174890"/>
              <a:gd name="connsiteX6" fmla="*/ 8374371 w 9761374"/>
              <a:gd name="connsiteY6" fmla="*/ 3691906 h 4174890"/>
              <a:gd name="connsiteX7" fmla="*/ 8010603 w 9761374"/>
              <a:gd name="connsiteY7" fmla="*/ 3693288 h 4174890"/>
              <a:gd name="connsiteX8" fmla="*/ 7609628 w 9761374"/>
              <a:gd name="connsiteY8" fmla="*/ 3925298 h 4174890"/>
              <a:gd name="connsiteX9" fmla="*/ 6891313 w 9761374"/>
              <a:gd name="connsiteY9" fmla="*/ 4174512 h 4174890"/>
              <a:gd name="connsiteX10" fmla="*/ 7160412 w 9761374"/>
              <a:gd name="connsiteY10" fmla="*/ 3666106 h 4174890"/>
              <a:gd name="connsiteX11" fmla="*/ 6877027 w 9761374"/>
              <a:gd name="connsiteY11" fmla="*/ 3667992 h 4174890"/>
              <a:gd name="connsiteX12" fmla="*/ 6247779 w 9761374"/>
              <a:gd name="connsiteY12" fmla="*/ 3684848 h 4174890"/>
              <a:gd name="connsiteX13" fmla="*/ 204518 w 9761374"/>
              <a:gd name="connsiteY13" fmla="*/ 3727912 h 4174890"/>
              <a:gd name="connsiteX14" fmla="*/ 45709 w 9761374"/>
              <a:gd name="connsiteY14" fmla="*/ 2226976 h 4174890"/>
              <a:gd name="connsiteX15" fmla="*/ 0 w 9761374"/>
              <a:gd name="connsiteY15" fmla="*/ 123313 h 4174890"/>
              <a:gd name="connsiteX16" fmla="*/ 6334131 w 9761374"/>
              <a:gd name="connsiteY16" fmla="*/ 74489 h 4174890"/>
              <a:gd name="connsiteX0" fmla="*/ 6334131 w 9761374"/>
              <a:gd name="connsiteY0" fmla="*/ 74489 h 4174890"/>
              <a:gd name="connsiteX1" fmla="*/ 8894098 w 9761374"/>
              <a:gd name="connsiteY1" fmla="*/ 1194 h 4174890"/>
              <a:gd name="connsiteX2" fmla="*/ 9719033 w 9761374"/>
              <a:gd name="connsiteY2" fmla="*/ 137574 h 4174890"/>
              <a:gd name="connsiteX3" fmla="*/ 9675361 w 9761374"/>
              <a:gd name="connsiteY3" fmla="*/ 1647089 h 4174890"/>
              <a:gd name="connsiteX4" fmla="*/ 9667887 w 9761374"/>
              <a:gd name="connsiteY4" fmla="*/ 3630039 h 4174890"/>
              <a:gd name="connsiteX5" fmla="*/ 9156509 w 9761374"/>
              <a:gd name="connsiteY5" fmla="*/ 3673064 h 4174890"/>
              <a:gd name="connsiteX6" fmla="*/ 8374371 w 9761374"/>
              <a:gd name="connsiteY6" fmla="*/ 3691906 h 4174890"/>
              <a:gd name="connsiteX7" fmla="*/ 8010603 w 9761374"/>
              <a:gd name="connsiteY7" fmla="*/ 3693288 h 4174890"/>
              <a:gd name="connsiteX8" fmla="*/ 7609628 w 9761374"/>
              <a:gd name="connsiteY8" fmla="*/ 3925298 h 4174890"/>
              <a:gd name="connsiteX9" fmla="*/ 6891313 w 9761374"/>
              <a:gd name="connsiteY9" fmla="*/ 4174512 h 4174890"/>
              <a:gd name="connsiteX10" fmla="*/ 7160412 w 9761374"/>
              <a:gd name="connsiteY10" fmla="*/ 3666106 h 4174890"/>
              <a:gd name="connsiteX11" fmla="*/ 6877027 w 9761374"/>
              <a:gd name="connsiteY11" fmla="*/ 3667992 h 4174890"/>
              <a:gd name="connsiteX12" fmla="*/ 6247779 w 9761374"/>
              <a:gd name="connsiteY12" fmla="*/ 3684848 h 4174890"/>
              <a:gd name="connsiteX13" fmla="*/ 204518 w 9761374"/>
              <a:gd name="connsiteY13" fmla="*/ 3727912 h 4174890"/>
              <a:gd name="connsiteX14" fmla="*/ 45709 w 9761374"/>
              <a:gd name="connsiteY14" fmla="*/ 2226976 h 4174890"/>
              <a:gd name="connsiteX15" fmla="*/ 0 w 9761374"/>
              <a:gd name="connsiteY15" fmla="*/ 123313 h 4174890"/>
              <a:gd name="connsiteX16" fmla="*/ 6334131 w 9761374"/>
              <a:gd name="connsiteY16" fmla="*/ 74489 h 4174890"/>
              <a:gd name="connsiteX0" fmla="*/ 6334131 w 9761374"/>
              <a:gd name="connsiteY0" fmla="*/ 74489 h 4174888"/>
              <a:gd name="connsiteX1" fmla="*/ 8894098 w 9761374"/>
              <a:gd name="connsiteY1" fmla="*/ 1194 h 4174888"/>
              <a:gd name="connsiteX2" fmla="*/ 9719033 w 9761374"/>
              <a:gd name="connsiteY2" fmla="*/ 137574 h 4174888"/>
              <a:gd name="connsiteX3" fmla="*/ 9675361 w 9761374"/>
              <a:gd name="connsiteY3" fmla="*/ 1647089 h 4174888"/>
              <a:gd name="connsiteX4" fmla="*/ 9667887 w 9761374"/>
              <a:gd name="connsiteY4" fmla="*/ 3630039 h 4174888"/>
              <a:gd name="connsiteX5" fmla="*/ 9156509 w 9761374"/>
              <a:gd name="connsiteY5" fmla="*/ 3673064 h 4174888"/>
              <a:gd name="connsiteX6" fmla="*/ 8374371 w 9761374"/>
              <a:gd name="connsiteY6" fmla="*/ 3691906 h 4174888"/>
              <a:gd name="connsiteX7" fmla="*/ 8010603 w 9761374"/>
              <a:gd name="connsiteY7" fmla="*/ 3693288 h 4174888"/>
              <a:gd name="connsiteX8" fmla="*/ 7609628 w 9761374"/>
              <a:gd name="connsiteY8" fmla="*/ 3925298 h 4174888"/>
              <a:gd name="connsiteX9" fmla="*/ 6891313 w 9761374"/>
              <a:gd name="connsiteY9" fmla="*/ 4174512 h 4174888"/>
              <a:gd name="connsiteX10" fmla="*/ 7160412 w 9761374"/>
              <a:gd name="connsiteY10" fmla="*/ 3666106 h 4174888"/>
              <a:gd name="connsiteX11" fmla="*/ 6247779 w 9761374"/>
              <a:gd name="connsiteY11" fmla="*/ 3684848 h 4174888"/>
              <a:gd name="connsiteX12" fmla="*/ 204518 w 9761374"/>
              <a:gd name="connsiteY12" fmla="*/ 3727912 h 4174888"/>
              <a:gd name="connsiteX13" fmla="*/ 45709 w 9761374"/>
              <a:gd name="connsiteY13" fmla="*/ 2226976 h 4174888"/>
              <a:gd name="connsiteX14" fmla="*/ 0 w 9761374"/>
              <a:gd name="connsiteY14" fmla="*/ 123313 h 4174888"/>
              <a:gd name="connsiteX15" fmla="*/ 6334131 w 9761374"/>
              <a:gd name="connsiteY15" fmla="*/ 74489 h 4174888"/>
              <a:gd name="connsiteX0" fmla="*/ 6334131 w 9761374"/>
              <a:gd name="connsiteY0" fmla="*/ 74489 h 4174870"/>
              <a:gd name="connsiteX1" fmla="*/ 8894098 w 9761374"/>
              <a:gd name="connsiteY1" fmla="*/ 1194 h 4174870"/>
              <a:gd name="connsiteX2" fmla="*/ 9719033 w 9761374"/>
              <a:gd name="connsiteY2" fmla="*/ 137574 h 4174870"/>
              <a:gd name="connsiteX3" fmla="*/ 9675361 w 9761374"/>
              <a:gd name="connsiteY3" fmla="*/ 1647089 h 4174870"/>
              <a:gd name="connsiteX4" fmla="*/ 9667887 w 9761374"/>
              <a:gd name="connsiteY4" fmla="*/ 3630039 h 4174870"/>
              <a:gd name="connsiteX5" fmla="*/ 9156509 w 9761374"/>
              <a:gd name="connsiteY5" fmla="*/ 3673064 h 4174870"/>
              <a:gd name="connsiteX6" fmla="*/ 8374371 w 9761374"/>
              <a:gd name="connsiteY6" fmla="*/ 3691906 h 4174870"/>
              <a:gd name="connsiteX7" fmla="*/ 8010603 w 9761374"/>
              <a:gd name="connsiteY7" fmla="*/ 3693288 h 4174870"/>
              <a:gd name="connsiteX8" fmla="*/ 7609628 w 9761374"/>
              <a:gd name="connsiteY8" fmla="*/ 3925298 h 4174870"/>
              <a:gd name="connsiteX9" fmla="*/ 6891313 w 9761374"/>
              <a:gd name="connsiteY9" fmla="*/ 4174512 h 4174870"/>
              <a:gd name="connsiteX10" fmla="*/ 7160412 w 9761374"/>
              <a:gd name="connsiteY10" fmla="*/ 3666106 h 4174870"/>
              <a:gd name="connsiteX11" fmla="*/ 6247779 w 9761374"/>
              <a:gd name="connsiteY11" fmla="*/ 3684848 h 4174870"/>
              <a:gd name="connsiteX12" fmla="*/ 204518 w 9761374"/>
              <a:gd name="connsiteY12" fmla="*/ 3727912 h 4174870"/>
              <a:gd name="connsiteX13" fmla="*/ 45709 w 9761374"/>
              <a:gd name="connsiteY13" fmla="*/ 2226976 h 4174870"/>
              <a:gd name="connsiteX14" fmla="*/ 0 w 9761374"/>
              <a:gd name="connsiteY14" fmla="*/ 123313 h 4174870"/>
              <a:gd name="connsiteX15" fmla="*/ 6334131 w 9761374"/>
              <a:gd name="connsiteY15" fmla="*/ 74489 h 4174870"/>
              <a:gd name="connsiteX0" fmla="*/ 6334131 w 9761374"/>
              <a:gd name="connsiteY0" fmla="*/ 74489 h 4174863"/>
              <a:gd name="connsiteX1" fmla="*/ 8894098 w 9761374"/>
              <a:gd name="connsiteY1" fmla="*/ 1194 h 4174863"/>
              <a:gd name="connsiteX2" fmla="*/ 9719033 w 9761374"/>
              <a:gd name="connsiteY2" fmla="*/ 137574 h 4174863"/>
              <a:gd name="connsiteX3" fmla="*/ 9675361 w 9761374"/>
              <a:gd name="connsiteY3" fmla="*/ 1647089 h 4174863"/>
              <a:gd name="connsiteX4" fmla="*/ 9667887 w 9761374"/>
              <a:gd name="connsiteY4" fmla="*/ 3630039 h 4174863"/>
              <a:gd name="connsiteX5" fmla="*/ 9156509 w 9761374"/>
              <a:gd name="connsiteY5" fmla="*/ 3673064 h 4174863"/>
              <a:gd name="connsiteX6" fmla="*/ 8374371 w 9761374"/>
              <a:gd name="connsiteY6" fmla="*/ 3691906 h 4174863"/>
              <a:gd name="connsiteX7" fmla="*/ 8010603 w 9761374"/>
              <a:gd name="connsiteY7" fmla="*/ 3693288 h 4174863"/>
              <a:gd name="connsiteX8" fmla="*/ 7609628 w 9761374"/>
              <a:gd name="connsiteY8" fmla="*/ 3925298 h 4174863"/>
              <a:gd name="connsiteX9" fmla="*/ 6891313 w 9761374"/>
              <a:gd name="connsiteY9" fmla="*/ 4174512 h 4174863"/>
              <a:gd name="connsiteX10" fmla="*/ 7160412 w 9761374"/>
              <a:gd name="connsiteY10" fmla="*/ 3666106 h 4174863"/>
              <a:gd name="connsiteX11" fmla="*/ 6247779 w 9761374"/>
              <a:gd name="connsiteY11" fmla="*/ 3684848 h 4174863"/>
              <a:gd name="connsiteX12" fmla="*/ 204518 w 9761374"/>
              <a:gd name="connsiteY12" fmla="*/ 3727912 h 4174863"/>
              <a:gd name="connsiteX13" fmla="*/ 45709 w 9761374"/>
              <a:gd name="connsiteY13" fmla="*/ 2226976 h 4174863"/>
              <a:gd name="connsiteX14" fmla="*/ 0 w 9761374"/>
              <a:gd name="connsiteY14" fmla="*/ 123313 h 4174863"/>
              <a:gd name="connsiteX15" fmla="*/ 6334131 w 9761374"/>
              <a:gd name="connsiteY15" fmla="*/ 74489 h 4174863"/>
              <a:gd name="connsiteX0" fmla="*/ 6334131 w 9761374"/>
              <a:gd name="connsiteY0" fmla="*/ 74489 h 4174887"/>
              <a:gd name="connsiteX1" fmla="*/ 8894098 w 9761374"/>
              <a:gd name="connsiteY1" fmla="*/ 1194 h 4174887"/>
              <a:gd name="connsiteX2" fmla="*/ 9719033 w 9761374"/>
              <a:gd name="connsiteY2" fmla="*/ 137574 h 4174887"/>
              <a:gd name="connsiteX3" fmla="*/ 9675361 w 9761374"/>
              <a:gd name="connsiteY3" fmla="*/ 1647089 h 4174887"/>
              <a:gd name="connsiteX4" fmla="*/ 9667887 w 9761374"/>
              <a:gd name="connsiteY4" fmla="*/ 3630039 h 4174887"/>
              <a:gd name="connsiteX5" fmla="*/ 9156509 w 9761374"/>
              <a:gd name="connsiteY5" fmla="*/ 3673064 h 4174887"/>
              <a:gd name="connsiteX6" fmla="*/ 8374371 w 9761374"/>
              <a:gd name="connsiteY6" fmla="*/ 3691906 h 4174887"/>
              <a:gd name="connsiteX7" fmla="*/ 8010603 w 9761374"/>
              <a:gd name="connsiteY7" fmla="*/ 3693288 h 4174887"/>
              <a:gd name="connsiteX8" fmla="*/ 7609628 w 9761374"/>
              <a:gd name="connsiteY8" fmla="*/ 3925298 h 4174887"/>
              <a:gd name="connsiteX9" fmla="*/ 6891313 w 9761374"/>
              <a:gd name="connsiteY9" fmla="*/ 4174512 h 4174887"/>
              <a:gd name="connsiteX10" fmla="*/ 7160412 w 9761374"/>
              <a:gd name="connsiteY10" fmla="*/ 3666106 h 4174887"/>
              <a:gd name="connsiteX11" fmla="*/ 6219964 w 9761374"/>
              <a:gd name="connsiteY11" fmla="*/ 3688026 h 4174887"/>
              <a:gd name="connsiteX12" fmla="*/ 204518 w 9761374"/>
              <a:gd name="connsiteY12" fmla="*/ 3727912 h 4174887"/>
              <a:gd name="connsiteX13" fmla="*/ 45709 w 9761374"/>
              <a:gd name="connsiteY13" fmla="*/ 2226976 h 4174887"/>
              <a:gd name="connsiteX14" fmla="*/ 0 w 9761374"/>
              <a:gd name="connsiteY14" fmla="*/ 123313 h 4174887"/>
              <a:gd name="connsiteX15" fmla="*/ 6334131 w 9761374"/>
              <a:gd name="connsiteY15" fmla="*/ 74489 h 4174887"/>
              <a:gd name="connsiteX0" fmla="*/ 6334131 w 9761374"/>
              <a:gd name="connsiteY0" fmla="*/ 74489 h 4174887"/>
              <a:gd name="connsiteX1" fmla="*/ 8894098 w 9761374"/>
              <a:gd name="connsiteY1" fmla="*/ 1194 h 4174887"/>
              <a:gd name="connsiteX2" fmla="*/ 9719033 w 9761374"/>
              <a:gd name="connsiteY2" fmla="*/ 137574 h 4174887"/>
              <a:gd name="connsiteX3" fmla="*/ 9675361 w 9761374"/>
              <a:gd name="connsiteY3" fmla="*/ 1647089 h 4174887"/>
              <a:gd name="connsiteX4" fmla="*/ 9667887 w 9761374"/>
              <a:gd name="connsiteY4" fmla="*/ 3630039 h 4174887"/>
              <a:gd name="connsiteX5" fmla="*/ 9156509 w 9761374"/>
              <a:gd name="connsiteY5" fmla="*/ 3673064 h 4174887"/>
              <a:gd name="connsiteX6" fmla="*/ 8374371 w 9761374"/>
              <a:gd name="connsiteY6" fmla="*/ 3691906 h 4174887"/>
              <a:gd name="connsiteX7" fmla="*/ 8010603 w 9761374"/>
              <a:gd name="connsiteY7" fmla="*/ 3693288 h 4174887"/>
              <a:gd name="connsiteX8" fmla="*/ 7609628 w 9761374"/>
              <a:gd name="connsiteY8" fmla="*/ 3925298 h 4174887"/>
              <a:gd name="connsiteX9" fmla="*/ 6891313 w 9761374"/>
              <a:gd name="connsiteY9" fmla="*/ 4174512 h 4174887"/>
              <a:gd name="connsiteX10" fmla="*/ 7160412 w 9761374"/>
              <a:gd name="connsiteY10" fmla="*/ 3666106 h 4174887"/>
              <a:gd name="connsiteX11" fmla="*/ 6219964 w 9761374"/>
              <a:gd name="connsiteY11" fmla="*/ 3688026 h 4174887"/>
              <a:gd name="connsiteX12" fmla="*/ 204518 w 9761374"/>
              <a:gd name="connsiteY12" fmla="*/ 3727912 h 4174887"/>
              <a:gd name="connsiteX13" fmla="*/ 45709 w 9761374"/>
              <a:gd name="connsiteY13" fmla="*/ 2226976 h 4174887"/>
              <a:gd name="connsiteX14" fmla="*/ 0 w 9761374"/>
              <a:gd name="connsiteY14" fmla="*/ 123313 h 4174887"/>
              <a:gd name="connsiteX15" fmla="*/ 6334131 w 9761374"/>
              <a:gd name="connsiteY15" fmla="*/ 74489 h 4174887"/>
              <a:gd name="connsiteX0" fmla="*/ 6334131 w 9761374"/>
              <a:gd name="connsiteY0" fmla="*/ 74489 h 4174884"/>
              <a:gd name="connsiteX1" fmla="*/ 8894098 w 9761374"/>
              <a:gd name="connsiteY1" fmla="*/ 1194 h 4174884"/>
              <a:gd name="connsiteX2" fmla="*/ 9719033 w 9761374"/>
              <a:gd name="connsiteY2" fmla="*/ 137574 h 4174884"/>
              <a:gd name="connsiteX3" fmla="*/ 9675361 w 9761374"/>
              <a:gd name="connsiteY3" fmla="*/ 1647089 h 4174884"/>
              <a:gd name="connsiteX4" fmla="*/ 9667887 w 9761374"/>
              <a:gd name="connsiteY4" fmla="*/ 3630039 h 4174884"/>
              <a:gd name="connsiteX5" fmla="*/ 9156509 w 9761374"/>
              <a:gd name="connsiteY5" fmla="*/ 3673064 h 4174884"/>
              <a:gd name="connsiteX6" fmla="*/ 8374371 w 9761374"/>
              <a:gd name="connsiteY6" fmla="*/ 3691906 h 4174884"/>
              <a:gd name="connsiteX7" fmla="*/ 8010603 w 9761374"/>
              <a:gd name="connsiteY7" fmla="*/ 3693288 h 4174884"/>
              <a:gd name="connsiteX8" fmla="*/ 7609628 w 9761374"/>
              <a:gd name="connsiteY8" fmla="*/ 3925298 h 4174884"/>
              <a:gd name="connsiteX9" fmla="*/ 6891313 w 9761374"/>
              <a:gd name="connsiteY9" fmla="*/ 4174512 h 4174884"/>
              <a:gd name="connsiteX10" fmla="*/ 7160412 w 9761374"/>
              <a:gd name="connsiteY10" fmla="*/ 3666106 h 4174884"/>
              <a:gd name="connsiteX11" fmla="*/ 6219964 w 9761374"/>
              <a:gd name="connsiteY11" fmla="*/ 3688026 h 4174884"/>
              <a:gd name="connsiteX12" fmla="*/ 204518 w 9761374"/>
              <a:gd name="connsiteY12" fmla="*/ 3727912 h 4174884"/>
              <a:gd name="connsiteX13" fmla="*/ 45709 w 9761374"/>
              <a:gd name="connsiteY13" fmla="*/ 2226976 h 4174884"/>
              <a:gd name="connsiteX14" fmla="*/ 0 w 9761374"/>
              <a:gd name="connsiteY14" fmla="*/ 123313 h 4174884"/>
              <a:gd name="connsiteX15" fmla="*/ 6334131 w 9761374"/>
              <a:gd name="connsiteY15" fmla="*/ 74489 h 4174884"/>
              <a:gd name="connsiteX0" fmla="*/ 6334131 w 9761374"/>
              <a:gd name="connsiteY0" fmla="*/ 74489 h 4174884"/>
              <a:gd name="connsiteX1" fmla="*/ 8894098 w 9761374"/>
              <a:gd name="connsiteY1" fmla="*/ 1194 h 4174884"/>
              <a:gd name="connsiteX2" fmla="*/ 9719033 w 9761374"/>
              <a:gd name="connsiteY2" fmla="*/ 137574 h 4174884"/>
              <a:gd name="connsiteX3" fmla="*/ 9675361 w 9761374"/>
              <a:gd name="connsiteY3" fmla="*/ 1647089 h 4174884"/>
              <a:gd name="connsiteX4" fmla="*/ 9667887 w 9761374"/>
              <a:gd name="connsiteY4" fmla="*/ 3630039 h 4174884"/>
              <a:gd name="connsiteX5" fmla="*/ 9156509 w 9761374"/>
              <a:gd name="connsiteY5" fmla="*/ 3673064 h 4174884"/>
              <a:gd name="connsiteX6" fmla="*/ 8374371 w 9761374"/>
              <a:gd name="connsiteY6" fmla="*/ 3691906 h 4174884"/>
              <a:gd name="connsiteX7" fmla="*/ 8010603 w 9761374"/>
              <a:gd name="connsiteY7" fmla="*/ 3693288 h 4174884"/>
              <a:gd name="connsiteX8" fmla="*/ 7609628 w 9761374"/>
              <a:gd name="connsiteY8" fmla="*/ 3925298 h 4174884"/>
              <a:gd name="connsiteX9" fmla="*/ 6891313 w 9761374"/>
              <a:gd name="connsiteY9" fmla="*/ 4174512 h 4174884"/>
              <a:gd name="connsiteX10" fmla="*/ 7160412 w 9761374"/>
              <a:gd name="connsiteY10" fmla="*/ 3666106 h 4174884"/>
              <a:gd name="connsiteX11" fmla="*/ 6219964 w 9761374"/>
              <a:gd name="connsiteY11" fmla="*/ 3688026 h 4174884"/>
              <a:gd name="connsiteX12" fmla="*/ 204518 w 9761374"/>
              <a:gd name="connsiteY12" fmla="*/ 3727912 h 4174884"/>
              <a:gd name="connsiteX13" fmla="*/ 45709 w 9761374"/>
              <a:gd name="connsiteY13" fmla="*/ 2226976 h 4174884"/>
              <a:gd name="connsiteX14" fmla="*/ 0 w 9761374"/>
              <a:gd name="connsiteY14" fmla="*/ 123313 h 4174884"/>
              <a:gd name="connsiteX15" fmla="*/ 6334131 w 9761374"/>
              <a:gd name="connsiteY15" fmla="*/ 74489 h 4174884"/>
              <a:gd name="connsiteX0" fmla="*/ 6334131 w 9761374"/>
              <a:gd name="connsiteY0" fmla="*/ 74489 h 4174884"/>
              <a:gd name="connsiteX1" fmla="*/ 8894098 w 9761374"/>
              <a:gd name="connsiteY1" fmla="*/ 1194 h 4174884"/>
              <a:gd name="connsiteX2" fmla="*/ 9719033 w 9761374"/>
              <a:gd name="connsiteY2" fmla="*/ 137574 h 4174884"/>
              <a:gd name="connsiteX3" fmla="*/ 9675361 w 9761374"/>
              <a:gd name="connsiteY3" fmla="*/ 1647089 h 4174884"/>
              <a:gd name="connsiteX4" fmla="*/ 9667887 w 9761374"/>
              <a:gd name="connsiteY4" fmla="*/ 3630039 h 4174884"/>
              <a:gd name="connsiteX5" fmla="*/ 9156509 w 9761374"/>
              <a:gd name="connsiteY5" fmla="*/ 3673064 h 4174884"/>
              <a:gd name="connsiteX6" fmla="*/ 8374371 w 9761374"/>
              <a:gd name="connsiteY6" fmla="*/ 3691906 h 4174884"/>
              <a:gd name="connsiteX7" fmla="*/ 7989742 w 9761374"/>
              <a:gd name="connsiteY7" fmla="*/ 3696466 h 4174884"/>
              <a:gd name="connsiteX8" fmla="*/ 7609628 w 9761374"/>
              <a:gd name="connsiteY8" fmla="*/ 3925298 h 4174884"/>
              <a:gd name="connsiteX9" fmla="*/ 6891313 w 9761374"/>
              <a:gd name="connsiteY9" fmla="*/ 4174512 h 4174884"/>
              <a:gd name="connsiteX10" fmla="*/ 7160412 w 9761374"/>
              <a:gd name="connsiteY10" fmla="*/ 3666106 h 4174884"/>
              <a:gd name="connsiteX11" fmla="*/ 6219964 w 9761374"/>
              <a:gd name="connsiteY11" fmla="*/ 3688026 h 4174884"/>
              <a:gd name="connsiteX12" fmla="*/ 204518 w 9761374"/>
              <a:gd name="connsiteY12" fmla="*/ 3727912 h 4174884"/>
              <a:gd name="connsiteX13" fmla="*/ 45709 w 9761374"/>
              <a:gd name="connsiteY13" fmla="*/ 2226976 h 4174884"/>
              <a:gd name="connsiteX14" fmla="*/ 0 w 9761374"/>
              <a:gd name="connsiteY14" fmla="*/ 123313 h 4174884"/>
              <a:gd name="connsiteX15" fmla="*/ 6334131 w 9761374"/>
              <a:gd name="connsiteY15" fmla="*/ 74489 h 4174884"/>
              <a:gd name="connsiteX0" fmla="*/ 6334131 w 9761374"/>
              <a:gd name="connsiteY0" fmla="*/ 74489 h 4174884"/>
              <a:gd name="connsiteX1" fmla="*/ 8894098 w 9761374"/>
              <a:gd name="connsiteY1" fmla="*/ 1194 h 4174884"/>
              <a:gd name="connsiteX2" fmla="*/ 9719033 w 9761374"/>
              <a:gd name="connsiteY2" fmla="*/ 137574 h 4174884"/>
              <a:gd name="connsiteX3" fmla="*/ 9675361 w 9761374"/>
              <a:gd name="connsiteY3" fmla="*/ 1647089 h 4174884"/>
              <a:gd name="connsiteX4" fmla="*/ 9667887 w 9761374"/>
              <a:gd name="connsiteY4" fmla="*/ 3630039 h 4174884"/>
              <a:gd name="connsiteX5" fmla="*/ 9156509 w 9761374"/>
              <a:gd name="connsiteY5" fmla="*/ 3673064 h 4174884"/>
              <a:gd name="connsiteX6" fmla="*/ 8374371 w 9761374"/>
              <a:gd name="connsiteY6" fmla="*/ 3691906 h 4174884"/>
              <a:gd name="connsiteX7" fmla="*/ 7989742 w 9761374"/>
              <a:gd name="connsiteY7" fmla="*/ 3696466 h 4174884"/>
              <a:gd name="connsiteX8" fmla="*/ 7609628 w 9761374"/>
              <a:gd name="connsiteY8" fmla="*/ 3925298 h 4174884"/>
              <a:gd name="connsiteX9" fmla="*/ 6891313 w 9761374"/>
              <a:gd name="connsiteY9" fmla="*/ 4174512 h 4174884"/>
              <a:gd name="connsiteX10" fmla="*/ 7160412 w 9761374"/>
              <a:gd name="connsiteY10" fmla="*/ 3666106 h 4174884"/>
              <a:gd name="connsiteX11" fmla="*/ 6219964 w 9761374"/>
              <a:gd name="connsiteY11" fmla="*/ 3688026 h 4174884"/>
              <a:gd name="connsiteX12" fmla="*/ 204518 w 9761374"/>
              <a:gd name="connsiteY12" fmla="*/ 3727912 h 4174884"/>
              <a:gd name="connsiteX13" fmla="*/ 45709 w 9761374"/>
              <a:gd name="connsiteY13" fmla="*/ 2226976 h 4174884"/>
              <a:gd name="connsiteX14" fmla="*/ 0 w 9761374"/>
              <a:gd name="connsiteY14" fmla="*/ 123313 h 4174884"/>
              <a:gd name="connsiteX15" fmla="*/ 6334131 w 9761374"/>
              <a:gd name="connsiteY15" fmla="*/ 74489 h 4174884"/>
              <a:gd name="connsiteX0" fmla="*/ 6334131 w 9761374"/>
              <a:gd name="connsiteY0" fmla="*/ 74489 h 4174884"/>
              <a:gd name="connsiteX1" fmla="*/ 8894098 w 9761374"/>
              <a:gd name="connsiteY1" fmla="*/ 1194 h 4174884"/>
              <a:gd name="connsiteX2" fmla="*/ 9719033 w 9761374"/>
              <a:gd name="connsiteY2" fmla="*/ 137574 h 4174884"/>
              <a:gd name="connsiteX3" fmla="*/ 9675361 w 9761374"/>
              <a:gd name="connsiteY3" fmla="*/ 1647089 h 4174884"/>
              <a:gd name="connsiteX4" fmla="*/ 9667887 w 9761374"/>
              <a:gd name="connsiteY4" fmla="*/ 3630039 h 4174884"/>
              <a:gd name="connsiteX5" fmla="*/ 9156509 w 9761374"/>
              <a:gd name="connsiteY5" fmla="*/ 3673064 h 4174884"/>
              <a:gd name="connsiteX6" fmla="*/ 8374371 w 9761374"/>
              <a:gd name="connsiteY6" fmla="*/ 3691906 h 4174884"/>
              <a:gd name="connsiteX7" fmla="*/ 7989742 w 9761374"/>
              <a:gd name="connsiteY7" fmla="*/ 3696466 h 4174884"/>
              <a:gd name="connsiteX8" fmla="*/ 7623535 w 9761374"/>
              <a:gd name="connsiteY8" fmla="*/ 3928477 h 4174884"/>
              <a:gd name="connsiteX9" fmla="*/ 6891313 w 9761374"/>
              <a:gd name="connsiteY9" fmla="*/ 4174512 h 4174884"/>
              <a:gd name="connsiteX10" fmla="*/ 7160412 w 9761374"/>
              <a:gd name="connsiteY10" fmla="*/ 3666106 h 4174884"/>
              <a:gd name="connsiteX11" fmla="*/ 6219964 w 9761374"/>
              <a:gd name="connsiteY11" fmla="*/ 3688026 h 4174884"/>
              <a:gd name="connsiteX12" fmla="*/ 204518 w 9761374"/>
              <a:gd name="connsiteY12" fmla="*/ 3727912 h 4174884"/>
              <a:gd name="connsiteX13" fmla="*/ 45709 w 9761374"/>
              <a:gd name="connsiteY13" fmla="*/ 2226976 h 4174884"/>
              <a:gd name="connsiteX14" fmla="*/ 0 w 9761374"/>
              <a:gd name="connsiteY14" fmla="*/ 123313 h 4174884"/>
              <a:gd name="connsiteX15" fmla="*/ 6334131 w 9761374"/>
              <a:gd name="connsiteY15" fmla="*/ 74489 h 4174884"/>
              <a:gd name="connsiteX0" fmla="*/ 6334131 w 9771654"/>
              <a:gd name="connsiteY0" fmla="*/ 81451 h 4181846"/>
              <a:gd name="connsiteX1" fmla="*/ 8936301 w 9771654"/>
              <a:gd name="connsiteY1" fmla="*/ 46730 h 4181846"/>
              <a:gd name="connsiteX2" fmla="*/ 9719033 w 9771654"/>
              <a:gd name="connsiteY2" fmla="*/ 144536 h 4181846"/>
              <a:gd name="connsiteX3" fmla="*/ 9675361 w 9771654"/>
              <a:gd name="connsiteY3" fmla="*/ 1654051 h 4181846"/>
              <a:gd name="connsiteX4" fmla="*/ 9667887 w 9771654"/>
              <a:gd name="connsiteY4" fmla="*/ 3637001 h 4181846"/>
              <a:gd name="connsiteX5" fmla="*/ 9156509 w 9771654"/>
              <a:gd name="connsiteY5" fmla="*/ 3680026 h 4181846"/>
              <a:gd name="connsiteX6" fmla="*/ 8374371 w 9771654"/>
              <a:gd name="connsiteY6" fmla="*/ 3698868 h 4181846"/>
              <a:gd name="connsiteX7" fmla="*/ 7989742 w 9771654"/>
              <a:gd name="connsiteY7" fmla="*/ 3703428 h 4181846"/>
              <a:gd name="connsiteX8" fmla="*/ 7623535 w 9771654"/>
              <a:gd name="connsiteY8" fmla="*/ 3935439 h 4181846"/>
              <a:gd name="connsiteX9" fmla="*/ 6891313 w 9771654"/>
              <a:gd name="connsiteY9" fmla="*/ 4181474 h 4181846"/>
              <a:gd name="connsiteX10" fmla="*/ 7160412 w 9771654"/>
              <a:gd name="connsiteY10" fmla="*/ 3673068 h 4181846"/>
              <a:gd name="connsiteX11" fmla="*/ 6219964 w 9771654"/>
              <a:gd name="connsiteY11" fmla="*/ 3694988 h 4181846"/>
              <a:gd name="connsiteX12" fmla="*/ 204518 w 9771654"/>
              <a:gd name="connsiteY12" fmla="*/ 3734874 h 4181846"/>
              <a:gd name="connsiteX13" fmla="*/ 45709 w 9771654"/>
              <a:gd name="connsiteY13" fmla="*/ 2233938 h 4181846"/>
              <a:gd name="connsiteX14" fmla="*/ 0 w 9771654"/>
              <a:gd name="connsiteY14" fmla="*/ 130275 h 4181846"/>
              <a:gd name="connsiteX15" fmla="*/ 6334131 w 9771654"/>
              <a:gd name="connsiteY15" fmla="*/ 81451 h 4181846"/>
              <a:gd name="connsiteX0" fmla="*/ 6334131 w 9766164"/>
              <a:gd name="connsiteY0" fmla="*/ 40097 h 4140492"/>
              <a:gd name="connsiteX1" fmla="*/ 8936301 w 9766164"/>
              <a:gd name="connsiteY1" fmla="*/ 5376 h 4140492"/>
              <a:gd name="connsiteX2" fmla="*/ 9719033 w 9766164"/>
              <a:gd name="connsiteY2" fmla="*/ 103182 h 4140492"/>
              <a:gd name="connsiteX3" fmla="*/ 9675361 w 9766164"/>
              <a:gd name="connsiteY3" fmla="*/ 1612697 h 4140492"/>
              <a:gd name="connsiteX4" fmla="*/ 9667887 w 9766164"/>
              <a:gd name="connsiteY4" fmla="*/ 3595647 h 4140492"/>
              <a:gd name="connsiteX5" fmla="*/ 9156509 w 9766164"/>
              <a:gd name="connsiteY5" fmla="*/ 3638672 h 4140492"/>
              <a:gd name="connsiteX6" fmla="*/ 8374371 w 9766164"/>
              <a:gd name="connsiteY6" fmla="*/ 3657514 h 4140492"/>
              <a:gd name="connsiteX7" fmla="*/ 7989742 w 9766164"/>
              <a:gd name="connsiteY7" fmla="*/ 3662074 h 4140492"/>
              <a:gd name="connsiteX8" fmla="*/ 7623535 w 9766164"/>
              <a:gd name="connsiteY8" fmla="*/ 3894085 h 4140492"/>
              <a:gd name="connsiteX9" fmla="*/ 6891313 w 9766164"/>
              <a:gd name="connsiteY9" fmla="*/ 4140120 h 4140492"/>
              <a:gd name="connsiteX10" fmla="*/ 7160412 w 9766164"/>
              <a:gd name="connsiteY10" fmla="*/ 3631714 h 4140492"/>
              <a:gd name="connsiteX11" fmla="*/ 6219964 w 9766164"/>
              <a:gd name="connsiteY11" fmla="*/ 3653634 h 4140492"/>
              <a:gd name="connsiteX12" fmla="*/ 204518 w 9766164"/>
              <a:gd name="connsiteY12" fmla="*/ 3693520 h 4140492"/>
              <a:gd name="connsiteX13" fmla="*/ 45709 w 9766164"/>
              <a:gd name="connsiteY13" fmla="*/ 2192584 h 4140492"/>
              <a:gd name="connsiteX14" fmla="*/ 0 w 9766164"/>
              <a:gd name="connsiteY14" fmla="*/ 88921 h 4140492"/>
              <a:gd name="connsiteX15" fmla="*/ 6334131 w 9766164"/>
              <a:gd name="connsiteY15" fmla="*/ 40097 h 4140492"/>
              <a:gd name="connsiteX0" fmla="*/ 6334131 w 9735159"/>
              <a:gd name="connsiteY0" fmla="*/ 43351 h 4143746"/>
              <a:gd name="connsiteX1" fmla="*/ 8936301 w 9735159"/>
              <a:gd name="connsiteY1" fmla="*/ 8630 h 4143746"/>
              <a:gd name="connsiteX2" fmla="*/ 9719033 w 9735159"/>
              <a:gd name="connsiteY2" fmla="*/ 106436 h 4143746"/>
              <a:gd name="connsiteX3" fmla="*/ 9675361 w 9735159"/>
              <a:gd name="connsiteY3" fmla="*/ 1615951 h 4143746"/>
              <a:gd name="connsiteX4" fmla="*/ 9667887 w 9735159"/>
              <a:gd name="connsiteY4" fmla="*/ 3598901 h 4143746"/>
              <a:gd name="connsiteX5" fmla="*/ 9156509 w 9735159"/>
              <a:gd name="connsiteY5" fmla="*/ 3641926 h 4143746"/>
              <a:gd name="connsiteX6" fmla="*/ 8374371 w 9735159"/>
              <a:gd name="connsiteY6" fmla="*/ 3660768 h 4143746"/>
              <a:gd name="connsiteX7" fmla="*/ 7989742 w 9735159"/>
              <a:gd name="connsiteY7" fmla="*/ 3665328 h 4143746"/>
              <a:gd name="connsiteX8" fmla="*/ 7623535 w 9735159"/>
              <a:gd name="connsiteY8" fmla="*/ 3897339 h 4143746"/>
              <a:gd name="connsiteX9" fmla="*/ 6891313 w 9735159"/>
              <a:gd name="connsiteY9" fmla="*/ 4143374 h 4143746"/>
              <a:gd name="connsiteX10" fmla="*/ 7160412 w 9735159"/>
              <a:gd name="connsiteY10" fmla="*/ 3634968 h 4143746"/>
              <a:gd name="connsiteX11" fmla="*/ 6219964 w 9735159"/>
              <a:gd name="connsiteY11" fmla="*/ 3656888 h 4143746"/>
              <a:gd name="connsiteX12" fmla="*/ 204518 w 9735159"/>
              <a:gd name="connsiteY12" fmla="*/ 3696774 h 4143746"/>
              <a:gd name="connsiteX13" fmla="*/ 45709 w 9735159"/>
              <a:gd name="connsiteY13" fmla="*/ 2195838 h 4143746"/>
              <a:gd name="connsiteX14" fmla="*/ 0 w 9735159"/>
              <a:gd name="connsiteY14" fmla="*/ 92175 h 4143746"/>
              <a:gd name="connsiteX15" fmla="*/ 6334131 w 9735159"/>
              <a:gd name="connsiteY15" fmla="*/ 43351 h 4143746"/>
              <a:gd name="connsiteX0" fmla="*/ 6334131 w 9735159"/>
              <a:gd name="connsiteY0" fmla="*/ 43351 h 4143746"/>
              <a:gd name="connsiteX1" fmla="*/ 8936301 w 9735159"/>
              <a:gd name="connsiteY1" fmla="*/ 8630 h 4143746"/>
              <a:gd name="connsiteX2" fmla="*/ 9719033 w 9735159"/>
              <a:gd name="connsiteY2" fmla="*/ 106436 h 4143746"/>
              <a:gd name="connsiteX3" fmla="*/ 9675361 w 9735159"/>
              <a:gd name="connsiteY3" fmla="*/ 1615951 h 4143746"/>
              <a:gd name="connsiteX4" fmla="*/ 9667887 w 9735159"/>
              <a:gd name="connsiteY4" fmla="*/ 3598901 h 4143746"/>
              <a:gd name="connsiteX5" fmla="*/ 9156509 w 9735159"/>
              <a:gd name="connsiteY5" fmla="*/ 3641926 h 4143746"/>
              <a:gd name="connsiteX6" fmla="*/ 8374371 w 9735159"/>
              <a:gd name="connsiteY6" fmla="*/ 3660768 h 4143746"/>
              <a:gd name="connsiteX7" fmla="*/ 7989742 w 9735159"/>
              <a:gd name="connsiteY7" fmla="*/ 3665328 h 4143746"/>
              <a:gd name="connsiteX8" fmla="*/ 7623535 w 9735159"/>
              <a:gd name="connsiteY8" fmla="*/ 3897338 h 4143746"/>
              <a:gd name="connsiteX9" fmla="*/ 6891313 w 9735159"/>
              <a:gd name="connsiteY9" fmla="*/ 4143374 h 4143746"/>
              <a:gd name="connsiteX10" fmla="*/ 7160412 w 9735159"/>
              <a:gd name="connsiteY10" fmla="*/ 3634968 h 4143746"/>
              <a:gd name="connsiteX11" fmla="*/ 6219964 w 9735159"/>
              <a:gd name="connsiteY11" fmla="*/ 3656888 h 4143746"/>
              <a:gd name="connsiteX12" fmla="*/ 204518 w 9735159"/>
              <a:gd name="connsiteY12" fmla="*/ 3696774 h 4143746"/>
              <a:gd name="connsiteX13" fmla="*/ 45709 w 9735159"/>
              <a:gd name="connsiteY13" fmla="*/ 2195838 h 4143746"/>
              <a:gd name="connsiteX14" fmla="*/ 0 w 9735159"/>
              <a:gd name="connsiteY14" fmla="*/ 92175 h 4143746"/>
              <a:gd name="connsiteX15" fmla="*/ 6334131 w 9735159"/>
              <a:gd name="connsiteY15" fmla="*/ 43351 h 4143746"/>
              <a:gd name="connsiteX0" fmla="*/ 6334131 w 9735159"/>
              <a:gd name="connsiteY0" fmla="*/ 43351 h 4143746"/>
              <a:gd name="connsiteX1" fmla="*/ 8936301 w 9735159"/>
              <a:gd name="connsiteY1" fmla="*/ 8630 h 4143746"/>
              <a:gd name="connsiteX2" fmla="*/ 9719033 w 9735159"/>
              <a:gd name="connsiteY2" fmla="*/ 106436 h 4143746"/>
              <a:gd name="connsiteX3" fmla="*/ 9675361 w 9735159"/>
              <a:gd name="connsiteY3" fmla="*/ 1615951 h 4143746"/>
              <a:gd name="connsiteX4" fmla="*/ 9667887 w 9735159"/>
              <a:gd name="connsiteY4" fmla="*/ 3598901 h 4143746"/>
              <a:gd name="connsiteX5" fmla="*/ 9156509 w 9735159"/>
              <a:gd name="connsiteY5" fmla="*/ 3641926 h 4143746"/>
              <a:gd name="connsiteX6" fmla="*/ 8374371 w 9735159"/>
              <a:gd name="connsiteY6" fmla="*/ 3660768 h 4143746"/>
              <a:gd name="connsiteX7" fmla="*/ 7989742 w 9735159"/>
              <a:gd name="connsiteY7" fmla="*/ 3665328 h 4143746"/>
              <a:gd name="connsiteX8" fmla="*/ 7623535 w 9735159"/>
              <a:gd name="connsiteY8" fmla="*/ 3897338 h 4143746"/>
              <a:gd name="connsiteX9" fmla="*/ 6891313 w 9735159"/>
              <a:gd name="connsiteY9" fmla="*/ 4143374 h 4143746"/>
              <a:gd name="connsiteX10" fmla="*/ 7160412 w 9735159"/>
              <a:gd name="connsiteY10" fmla="*/ 3634968 h 4143746"/>
              <a:gd name="connsiteX11" fmla="*/ 6219964 w 9735159"/>
              <a:gd name="connsiteY11" fmla="*/ 3656888 h 4143746"/>
              <a:gd name="connsiteX12" fmla="*/ 204518 w 9735159"/>
              <a:gd name="connsiteY12" fmla="*/ 3696774 h 4143746"/>
              <a:gd name="connsiteX13" fmla="*/ 45709 w 9735159"/>
              <a:gd name="connsiteY13" fmla="*/ 2195838 h 4143746"/>
              <a:gd name="connsiteX14" fmla="*/ 0 w 9735159"/>
              <a:gd name="connsiteY14" fmla="*/ 92175 h 4143746"/>
              <a:gd name="connsiteX15" fmla="*/ 6334131 w 9735159"/>
              <a:gd name="connsiteY15" fmla="*/ 43351 h 4143746"/>
              <a:gd name="connsiteX0" fmla="*/ 6334131 w 9735159"/>
              <a:gd name="connsiteY0" fmla="*/ 43351 h 4143746"/>
              <a:gd name="connsiteX1" fmla="*/ 8936301 w 9735159"/>
              <a:gd name="connsiteY1" fmla="*/ 8630 h 4143746"/>
              <a:gd name="connsiteX2" fmla="*/ 9719033 w 9735159"/>
              <a:gd name="connsiteY2" fmla="*/ 106436 h 4143746"/>
              <a:gd name="connsiteX3" fmla="*/ 9675361 w 9735159"/>
              <a:gd name="connsiteY3" fmla="*/ 1615951 h 4143746"/>
              <a:gd name="connsiteX4" fmla="*/ 9667887 w 9735159"/>
              <a:gd name="connsiteY4" fmla="*/ 3598901 h 4143746"/>
              <a:gd name="connsiteX5" fmla="*/ 9156509 w 9735159"/>
              <a:gd name="connsiteY5" fmla="*/ 3641926 h 4143746"/>
              <a:gd name="connsiteX6" fmla="*/ 8374371 w 9735159"/>
              <a:gd name="connsiteY6" fmla="*/ 3660768 h 4143746"/>
              <a:gd name="connsiteX7" fmla="*/ 7989742 w 9735159"/>
              <a:gd name="connsiteY7" fmla="*/ 3665328 h 4143746"/>
              <a:gd name="connsiteX8" fmla="*/ 7600804 w 9735159"/>
              <a:gd name="connsiteY8" fmla="*/ 3888418 h 4143746"/>
              <a:gd name="connsiteX9" fmla="*/ 6891313 w 9735159"/>
              <a:gd name="connsiteY9" fmla="*/ 4143374 h 4143746"/>
              <a:gd name="connsiteX10" fmla="*/ 7160412 w 9735159"/>
              <a:gd name="connsiteY10" fmla="*/ 3634968 h 4143746"/>
              <a:gd name="connsiteX11" fmla="*/ 6219964 w 9735159"/>
              <a:gd name="connsiteY11" fmla="*/ 3656888 h 4143746"/>
              <a:gd name="connsiteX12" fmla="*/ 204518 w 9735159"/>
              <a:gd name="connsiteY12" fmla="*/ 3696774 h 4143746"/>
              <a:gd name="connsiteX13" fmla="*/ 45709 w 9735159"/>
              <a:gd name="connsiteY13" fmla="*/ 2195838 h 4143746"/>
              <a:gd name="connsiteX14" fmla="*/ 0 w 9735159"/>
              <a:gd name="connsiteY14" fmla="*/ 92175 h 4143746"/>
              <a:gd name="connsiteX15" fmla="*/ 6334131 w 9735159"/>
              <a:gd name="connsiteY15" fmla="*/ 43351 h 4143746"/>
              <a:gd name="connsiteX0" fmla="*/ 6334131 w 9735159"/>
              <a:gd name="connsiteY0" fmla="*/ 43351 h 4170495"/>
              <a:gd name="connsiteX1" fmla="*/ 8936301 w 9735159"/>
              <a:gd name="connsiteY1" fmla="*/ 8630 h 4170495"/>
              <a:gd name="connsiteX2" fmla="*/ 9719033 w 9735159"/>
              <a:gd name="connsiteY2" fmla="*/ 106436 h 4170495"/>
              <a:gd name="connsiteX3" fmla="*/ 9675361 w 9735159"/>
              <a:gd name="connsiteY3" fmla="*/ 1615951 h 4170495"/>
              <a:gd name="connsiteX4" fmla="*/ 9667887 w 9735159"/>
              <a:gd name="connsiteY4" fmla="*/ 3598901 h 4170495"/>
              <a:gd name="connsiteX5" fmla="*/ 9156509 w 9735159"/>
              <a:gd name="connsiteY5" fmla="*/ 3641926 h 4170495"/>
              <a:gd name="connsiteX6" fmla="*/ 8374371 w 9735159"/>
              <a:gd name="connsiteY6" fmla="*/ 3660768 h 4170495"/>
              <a:gd name="connsiteX7" fmla="*/ 7989742 w 9735159"/>
              <a:gd name="connsiteY7" fmla="*/ 3665328 h 4170495"/>
              <a:gd name="connsiteX8" fmla="*/ 7600804 w 9735159"/>
              <a:gd name="connsiteY8" fmla="*/ 3888418 h 4170495"/>
              <a:gd name="connsiteX9" fmla="*/ 6898889 w 9735159"/>
              <a:gd name="connsiteY9" fmla="*/ 4170138 h 4170495"/>
              <a:gd name="connsiteX10" fmla="*/ 7160412 w 9735159"/>
              <a:gd name="connsiteY10" fmla="*/ 3634968 h 4170495"/>
              <a:gd name="connsiteX11" fmla="*/ 6219964 w 9735159"/>
              <a:gd name="connsiteY11" fmla="*/ 3656888 h 4170495"/>
              <a:gd name="connsiteX12" fmla="*/ 204518 w 9735159"/>
              <a:gd name="connsiteY12" fmla="*/ 3696774 h 4170495"/>
              <a:gd name="connsiteX13" fmla="*/ 45709 w 9735159"/>
              <a:gd name="connsiteY13" fmla="*/ 2195838 h 4170495"/>
              <a:gd name="connsiteX14" fmla="*/ 0 w 9735159"/>
              <a:gd name="connsiteY14" fmla="*/ 92175 h 4170495"/>
              <a:gd name="connsiteX15" fmla="*/ 6334131 w 9735159"/>
              <a:gd name="connsiteY15" fmla="*/ 43351 h 4170495"/>
              <a:gd name="connsiteX0" fmla="*/ 6334131 w 9735159"/>
              <a:gd name="connsiteY0" fmla="*/ 43351 h 4170493"/>
              <a:gd name="connsiteX1" fmla="*/ 8936301 w 9735159"/>
              <a:gd name="connsiteY1" fmla="*/ 8630 h 4170493"/>
              <a:gd name="connsiteX2" fmla="*/ 9719033 w 9735159"/>
              <a:gd name="connsiteY2" fmla="*/ 106436 h 4170493"/>
              <a:gd name="connsiteX3" fmla="*/ 9675361 w 9735159"/>
              <a:gd name="connsiteY3" fmla="*/ 1615951 h 4170493"/>
              <a:gd name="connsiteX4" fmla="*/ 9667887 w 9735159"/>
              <a:gd name="connsiteY4" fmla="*/ 3598901 h 4170493"/>
              <a:gd name="connsiteX5" fmla="*/ 9156509 w 9735159"/>
              <a:gd name="connsiteY5" fmla="*/ 3641926 h 4170493"/>
              <a:gd name="connsiteX6" fmla="*/ 8374371 w 9735159"/>
              <a:gd name="connsiteY6" fmla="*/ 3660768 h 4170493"/>
              <a:gd name="connsiteX7" fmla="*/ 7989742 w 9735159"/>
              <a:gd name="connsiteY7" fmla="*/ 3665328 h 4170493"/>
              <a:gd name="connsiteX8" fmla="*/ 7600804 w 9735159"/>
              <a:gd name="connsiteY8" fmla="*/ 3888418 h 4170493"/>
              <a:gd name="connsiteX9" fmla="*/ 6898889 w 9735159"/>
              <a:gd name="connsiteY9" fmla="*/ 4170138 h 4170493"/>
              <a:gd name="connsiteX10" fmla="*/ 7160412 w 9735159"/>
              <a:gd name="connsiteY10" fmla="*/ 3634968 h 4170493"/>
              <a:gd name="connsiteX11" fmla="*/ 6219964 w 9735159"/>
              <a:gd name="connsiteY11" fmla="*/ 3656888 h 4170493"/>
              <a:gd name="connsiteX12" fmla="*/ 204518 w 9735159"/>
              <a:gd name="connsiteY12" fmla="*/ 3696774 h 4170493"/>
              <a:gd name="connsiteX13" fmla="*/ 45709 w 9735159"/>
              <a:gd name="connsiteY13" fmla="*/ 2195838 h 4170493"/>
              <a:gd name="connsiteX14" fmla="*/ 0 w 9735159"/>
              <a:gd name="connsiteY14" fmla="*/ 92175 h 4170493"/>
              <a:gd name="connsiteX15" fmla="*/ 6334131 w 9735159"/>
              <a:gd name="connsiteY15" fmla="*/ 43351 h 4170493"/>
              <a:gd name="connsiteX0" fmla="*/ 6334131 w 9735159"/>
              <a:gd name="connsiteY0" fmla="*/ 43351 h 4170493"/>
              <a:gd name="connsiteX1" fmla="*/ 8936301 w 9735159"/>
              <a:gd name="connsiteY1" fmla="*/ 8630 h 4170493"/>
              <a:gd name="connsiteX2" fmla="*/ 9719033 w 9735159"/>
              <a:gd name="connsiteY2" fmla="*/ 106436 h 4170493"/>
              <a:gd name="connsiteX3" fmla="*/ 9675361 w 9735159"/>
              <a:gd name="connsiteY3" fmla="*/ 1615951 h 4170493"/>
              <a:gd name="connsiteX4" fmla="*/ 9667887 w 9735159"/>
              <a:gd name="connsiteY4" fmla="*/ 3598901 h 4170493"/>
              <a:gd name="connsiteX5" fmla="*/ 9156509 w 9735159"/>
              <a:gd name="connsiteY5" fmla="*/ 3641926 h 4170493"/>
              <a:gd name="connsiteX6" fmla="*/ 8374371 w 9735159"/>
              <a:gd name="connsiteY6" fmla="*/ 3660768 h 4170493"/>
              <a:gd name="connsiteX7" fmla="*/ 7989742 w 9735159"/>
              <a:gd name="connsiteY7" fmla="*/ 3665328 h 4170493"/>
              <a:gd name="connsiteX8" fmla="*/ 7600804 w 9735159"/>
              <a:gd name="connsiteY8" fmla="*/ 3888418 h 4170493"/>
              <a:gd name="connsiteX9" fmla="*/ 6898889 w 9735159"/>
              <a:gd name="connsiteY9" fmla="*/ 4170138 h 4170493"/>
              <a:gd name="connsiteX10" fmla="*/ 7122530 w 9735159"/>
              <a:gd name="connsiteY10" fmla="*/ 3634968 h 4170493"/>
              <a:gd name="connsiteX11" fmla="*/ 6219964 w 9735159"/>
              <a:gd name="connsiteY11" fmla="*/ 3656888 h 4170493"/>
              <a:gd name="connsiteX12" fmla="*/ 204518 w 9735159"/>
              <a:gd name="connsiteY12" fmla="*/ 3696774 h 4170493"/>
              <a:gd name="connsiteX13" fmla="*/ 45709 w 9735159"/>
              <a:gd name="connsiteY13" fmla="*/ 2195838 h 4170493"/>
              <a:gd name="connsiteX14" fmla="*/ 0 w 9735159"/>
              <a:gd name="connsiteY14" fmla="*/ 92175 h 4170493"/>
              <a:gd name="connsiteX15" fmla="*/ 6334131 w 9735159"/>
              <a:gd name="connsiteY15" fmla="*/ 43351 h 4170493"/>
              <a:gd name="connsiteX0" fmla="*/ 6334131 w 9735159"/>
              <a:gd name="connsiteY0" fmla="*/ 43351 h 4170457"/>
              <a:gd name="connsiteX1" fmla="*/ 8936301 w 9735159"/>
              <a:gd name="connsiteY1" fmla="*/ 8630 h 4170457"/>
              <a:gd name="connsiteX2" fmla="*/ 9719033 w 9735159"/>
              <a:gd name="connsiteY2" fmla="*/ 106436 h 4170457"/>
              <a:gd name="connsiteX3" fmla="*/ 9675361 w 9735159"/>
              <a:gd name="connsiteY3" fmla="*/ 1615951 h 4170457"/>
              <a:gd name="connsiteX4" fmla="*/ 9667887 w 9735159"/>
              <a:gd name="connsiteY4" fmla="*/ 3598901 h 4170457"/>
              <a:gd name="connsiteX5" fmla="*/ 9156509 w 9735159"/>
              <a:gd name="connsiteY5" fmla="*/ 3641926 h 4170457"/>
              <a:gd name="connsiteX6" fmla="*/ 8374371 w 9735159"/>
              <a:gd name="connsiteY6" fmla="*/ 3660768 h 4170457"/>
              <a:gd name="connsiteX7" fmla="*/ 7989742 w 9735159"/>
              <a:gd name="connsiteY7" fmla="*/ 3665328 h 4170457"/>
              <a:gd name="connsiteX8" fmla="*/ 7600804 w 9735159"/>
              <a:gd name="connsiteY8" fmla="*/ 3888418 h 4170457"/>
              <a:gd name="connsiteX9" fmla="*/ 6898889 w 9735159"/>
              <a:gd name="connsiteY9" fmla="*/ 4170138 h 4170457"/>
              <a:gd name="connsiteX10" fmla="*/ 7122530 w 9735159"/>
              <a:gd name="connsiteY10" fmla="*/ 3634968 h 4170457"/>
              <a:gd name="connsiteX11" fmla="*/ 6219964 w 9735159"/>
              <a:gd name="connsiteY11" fmla="*/ 3656888 h 4170457"/>
              <a:gd name="connsiteX12" fmla="*/ 204518 w 9735159"/>
              <a:gd name="connsiteY12" fmla="*/ 3696774 h 4170457"/>
              <a:gd name="connsiteX13" fmla="*/ 45709 w 9735159"/>
              <a:gd name="connsiteY13" fmla="*/ 2195838 h 4170457"/>
              <a:gd name="connsiteX14" fmla="*/ 0 w 9735159"/>
              <a:gd name="connsiteY14" fmla="*/ 92175 h 4170457"/>
              <a:gd name="connsiteX15" fmla="*/ 6334131 w 9735159"/>
              <a:gd name="connsiteY15" fmla="*/ 43351 h 4170457"/>
              <a:gd name="connsiteX0" fmla="*/ 6334131 w 9735159"/>
              <a:gd name="connsiteY0" fmla="*/ 43351 h 4170468"/>
              <a:gd name="connsiteX1" fmla="*/ 8936301 w 9735159"/>
              <a:gd name="connsiteY1" fmla="*/ 8630 h 4170468"/>
              <a:gd name="connsiteX2" fmla="*/ 9719033 w 9735159"/>
              <a:gd name="connsiteY2" fmla="*/ 106436 h 4170468"/>
              <a:gd name="connsiteX3" fmla="*/ 9675361 w 9735159"/>
              <a:gd name="connsiteY3" fmla="*/ 1615951 h 4170468"/>
              <a:gd name="connsiteX4" fmla="*/ 9667887 w 9735159"/>
              <a:gd name="connsiteY4" fmla="*/ 3598901 h 4170468"/>
              <a:gd name="connsiteX5" fmla="*/ 9156509 w 9735159"/>
              <a:gd name="connsiteY5" fmla="*/ 3641926 h 4170468"/>
              <a:gd name="connsiteX6" fmla="*/ 8374371 w 9735159"/>
              <a:gd name="connsiteY6" fmla="*/ 3660768 h 4170468"/>
              <a:gd name="connsiteX7" fmla="*/ 7989742 w 9735159"/>
              <a:gd name="connsiteY7" fmla="*/ 3665328 h 4170468"/>
              <a:gd name="connsiteX8" fmla="*/ 7600804 w 9735159"/>
              <a:gd name="connsiteY8" fmla="*/ 3888418 h 4170468"/>
              <a:gd name="connsiteX9" fmla="*/ 6898889 w 9735159"/>
              <a:gd name="connsiteY9" fmla="*/ 4170138 h 4170468"/>
              <a:gd name="connsiteX10" fmla="*/ 7122530 w 9735159"/>
              <a:gd name="connsiteY10" fmla="*/ 3652811 h 4170468"/>
              <a:gd name="connsiteX11" fmla="*/ 6219964 w 9735159"/>
              <a:gd name="connsiteY11" fmla="*/ 3656888 h 4170468"/>
              <a:gd name="connsiteX12" fmla="*/ 204518 w 9735159"/>
              <a:gd name="connsiteY12" fmla="*/ 3696774 h 4170468"/>
              <a:gd name="connsiteX13" fmla="*/ 45709 w 9735159"/>
              <a:gd name="connsiteY13" fmla="*/ 2195838 h 4170468"/>
              <a:gd name="connsiteX14" fmla="*/ 0 w 9735159"/>
              <a:gd name="connsiteY14" fmla="*/ 92175 h 4170468"/>
              <a:gd name="connsiteX15" fmla="*/ 6334131 w 9735159"/>
              <a:gd name="connsiteY15" fmla="*/ 43351 h 4170468"/>
              <a:gd name="connsiteX0" fmla="*/ 6334131 w 9735159"/>
              <a:gd name="connsiteY0" fmla="*/ 43351 h 4170460"/>
              <a:gd name="connsiteX1" fmla="*/ 8936301 w 9735159"/>
              <a:gd name="connsiteY1" fmla="*/ 8630 h 4170460"/>
              <a:gd name="connsiteX2" fmla="*/ 9719033 w 9735159"/>
              <a:gd name="connsiteY2" fmla="*/ 106436 h 4170460"/>
              <a:gd name="connsiteX3" fmla="*/ 9675361 w 9735159"/>
              <a:gd name="connsiteY3" fmla="*/ 1615951 h 4170460"/>
              <a:gd name="connsiteX4" fmla="*/ 9667887 w 9735159"/>
              <a:gd name="connsiteY4" fmla="*/ 3598901 h 4170460"/>
              <a:gd name="connsiteX5" fmla="*/ 9156509 w 9735159"/>
              <a:gd name="connsiteY5" fmla="*/ 3641926 h 4170460"/>
              <a:gd name="connsiteX6" fmla="*/ 8374371 w 9735159"/>
              <a:gd name="connsiteY6" fmla="*/ 3660768 h 4170460"/>
              <a:gd name="connsiteX7" fmla="*/ 7989742 w 9735159"/>
              <a:gd name="connsiteY7" fmla="*/ 3665328 h 4170460"/>
              <a:gd name="connsiteX8" fmla="*/ 7600804 w 9735159"/>
              <a:gd name="connsiteY8" fmla="*/ 3888418 h 4170460"/>
              <a:gd name="connsiteX9" fmla="*/ 6898889 w 9735159"/>
              <a:gd name="connsiteY9" fmla="*/ 4170138 h 4170460"/>
              <a:gd name="connsiteX10" fmla="*/ 7122530 w 9735159"/>
              <a:gd name="connsiteY10" fmla="*/ 3652811 h 4170460"/>
              <a:gd name="connsiteX11" fmla="*/ 6219964 w 9735159"/>
              <a:gd name="connsiteY11" fmla="*/ 3656888 h 4170460"/>
              <a:gd name="connsiteX12" fmla="*/ 204518 w 9735159"/>
              <a:gd name="connsiteY12" fmla="*/ 3696774 h 4170460"/>
              <a:gd name="connsiteX13" fmla="*/ 45709 w 9735159"/>
              <a:gd name="connsiteY13" fmla="*/ 2195838 h 4170460"/>
              <a:gd name="connsiteX14" fmla="*/ 0 w 9735159"/>
              <a:gd name="connsiteY14" fmla="*/ 92175 h 4170460"/>
              <a:gd name="connsiteX15" fmla="*/ 6334131 w 9735159"/>
              <a:gd name="connsiteY15" fmla="*/ 43351 h 4170460"/>
              <a:gd name="connsiteX0" fmla="*/ 6334131 w 9735569"/>
              <a:gd name="connsiteY0" fmla="*/ 34721 h 4161832"/>
              <a:gd name="connsiteX1" fmla="*/ 8936301 w 9735569"/>
              <a:gd name="connsiteY1" fmla="*/ 0 h 4161832"/>
              <a:gd name="connsiteX2" fmla="*/ 9719033 w 9735569"/>
              <a:gd name="connsiteY2" fmla="*/ 97806 h 4161832"/>
              <a:gd name="connsiteX3" fmla="*/ 9675361 w 9735569"/>
              <a:gd name="connsiteY3" fmla="*/ 1607321 h 4161832"/>
              <a:gd name="connsiteX4" fmla="*/ 9667887 w 9735569"/>
              <a:gd name="connsiteY4" fmla="*/ 3590271 h 4161832"/>
              <a:gd name="connsiteX5" fmla="*/ 9156509 w 9735569"/>
              <a:gd name="connsiteY5" fmla="*/ 3633296 h 4161832"/>
              <a:gd name="connsiteX6" fmla="*/ 8374371 w 9735569"/>
              <a:gd name="connsiteY6" fmla="*/ 3652138 h 4161832"/>
              <a:gd name="connsiteX7" fmla="*/ 7989742 w 9735569"/>
              <a:gd name="connsiteY7" fmla="*/ 3656698 h 4161832"/>
              <a:gd name="connsiteX8" fmla="*/ 7600804 w 9735569"/>
              <a:gd name="connsiteY8" fmla="*/ 3879788 h 4161832"/>
              <a:gd name="connsiteX9" fmla="*/ 6898889 w 9735569"/>
              <a:gd name="connsiteY9" fmla="*/ 4161508 h 4161832"/>
              <a:gd name="connsiteX10" fmla="*/ 7122530 w 9735569"/>
              <a:gd name="connsiteY10" fmla="*/ 3644181 h 4161832"/>
              <a:gd name="connsiteX11" fmla="*/ 6219964 w 9735569"/>
              <a:gd name="connsiteY11" fmla="*/ 3648258 h 4161832"/>
              <a:gd name="connsiteX12" fmla="*/ 204518 w 9735569"/>
              <a:gd name="connsiteY12" fmla="*/ 3688144 h 4161832"/>
              <a:gd name="connsiteX13" fmla="*/ 45709 w 9735569"/>
              <a:gd name="connsiteY13" fmla="*/ 2187208 h 4161832"/>
              <a:gd name="connsiteX14" fmla="*/ 0 w 9735569"/>
              <a:gd name="connsiteY14" fmla="*/ 83545 h 4161832"/>
              <a:gd name="connsiteX15" fmla="*/ 6334131 w 9735569"/>
              <a:gd name="connsiteY15" fmla="*/ 34721 h 4161832"/>
              <a:gd name="connsiteX0" fmla="*/ 6334131 w 9735571"/>
              <a:gd name="connsiteY0" fmla="*/ 34847 h 4161957"/>
              <a:gd name="connsiteX1" fmla="*/ 8936301 w 9735571"/>
              <a:gd name="connsiteY1" fmla="*/ 126 h 4161957"/>
              <a:gd name="connsiteX2" fmla="*/ 9719033 w 9735571"/>
              <a:gd name="connsiteY2" fmla="*/ 63914 h 4161957"/>
              <a:gd name="connsiteX3" fmla="*/ 9675361 w 9735571"/>
              <a:gd name="connsiteY3" fmla="*/ 1607447 h 4161957"/>
              <a:gd name="connsiteX4" fmla="*/ 9667887 w 9735571"/>
              <a:gd name="connsiteY4" fmla="*/ 3590397 h 4161957"/>
              <a:gd name="connsiteX5" fmla="*/ 9156509 w 9735571"/>
              <a:gd name="connsiteY5" fmla="*/ 3633422 h 4161957"/>
              <a:gd name="connsiteX6" fmla="*/ 8374371 w 9735571"/>
              <a:gd name="connsiteY6" fmla="*/ 3652264 h 4161957"/>
              <a:gd name="connsiteX7" fmla="*/ 7989742 w 9735571"/>
              <a:gd name="connsiteY7" fmla="*/ 3656824 h 4161957"/>
              <a:gd name="connsiteX8" fmla="*/ 7600804 w 9735571"/>
              <a:gd name="connsiteY8" fmla="*/ 3879914 h 4161957"/>
              <a:gd name="connsiteX9" fmla="*/ 6898889 w 9735571"/>
              <a:gd name="connsiteY9" fmla="*/ 4161634 h 4161957"/>
              <a:gd name="connsiteX10" fmla="*/ 7122530 w 9735571"/>
              <a:gd name="connsiteY10" fmla="*/ 3644307 h 4161957"/>
              <a:gd name="connsiteX11" fmla="*/ 6219964 w 9735571"/>
              <a:gd name="connsiteY11" fmla="*/ 3648384 h 4161957"/>
              <a:gd name="connsiteX12" fmla="*/ 204518 w 9735571"/>
              <a:gd name="connsiteY12" fmla="*/ 3688270 h 4161957"/>
              <a:gd name="connsiteX13" fmla="*/ 45709 w 9735571"/>
              <a:gd name="connsiteY13" fmla="*/ 2187334 h 4161957"/>
              <a:gd name="connsiteX14" fmla="*/ 0 w 9735571"/>
              <a:gd name="connsiteY14" fmla="*/ 83671 h 4161957"/>
              <a:gd name="connsiteX15" fmla="*/ 6334131 w 9735571"/>
              <a:gd name="connsiteY15" fmla="*/ 34847 h 416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35571" h="4161957">
                <a:moveTo>
                  <a:pt x="6334131" y="34847"/>
                </a:moveTo>
                <a:lnTo>
                  <a:pt x="8936301" y="126"/>
                </a:lnTo>
                <a:cubicBezTo>
                  <a:pt x="9271851" y="20590"/>
                  <a:pt x="9695097" y="-41937"/>
                  <a:pt x="9719033" y="63914"/>
                </a:cubicBezTo>
                <a:cubicBezTo>
                  <a:pt x="9760421" y="246943"/>
                  <a:pt x="9715919" y="912445"/>
                  <a:pt x="9675361" y="1607447"/>
                </a:cubicBezTo>
                <a:cubicBezTo>
                  <a:pt x="9717308" y="2388528"/>
                  <a:pt x="9700128" y="3458296"/>
                  <a:pt x="9667887" y="3590397"/>
                </a:cubicBezTo>
                <a:cubicBezTo>
                  <a:pt x="9399226" y="3634530"/>
                  <a:pt x="9372095" y="3623111"/>
                  <a:pt x="9156509" y="3633422"/>
                </a:cubicBezTo>
                <a:cubicBezTo>
                  <a:pt x="8940923" y="3643733"/>
                  <a:pt x="8635084" y="3645983"/>
                  <a:pt x="8374371" y="3652264"/>
                </a:cubicBezTo>
                <a:lnTo>
                  <a:pt x="7989742" y="3656824"/>
                </a:lnTo>
                <a:cubicBezTo>
                  <a:pt x="7935350" y="3683432"/>
                  <a:pt x="7782613" y="3795779"/>
                  <a:pt x="7600804" y="3879914"/>
                </a:cubicBezTo>
                <a:cubicBezTo>
                  <a:pt x="7418995" y="3964049"/>
                  <a:pt x="7048510" y="4117972"/>
                  <a:pt x="6898889" y="4161634"/>
                </a:cubicBezTo>
                <a:cubicBezTo>
                  <a:pt x="6870957" y="4176696"/>
                  <a:pt x="7162366" y="3660940"/>
                  <a:pt x="7122530" y="3644307"/>
                </a:cubicBezTo>
                <a:cubicBezTo>
                  <a:pt x="7013155" y="3598640"/>
                  <a:pt x="7372966" y="3641057"/>
                  <a:pt x="6219964" y="3648384"/>
                </a:cubicBezTo>
                <a:cubicBezTo>
                  <a:pt x="5066962" y="3655711"/>
                  <a:pt x="2287881" y="3733612"/>
                  <a:pt x="204518" y="3688270"/>
                </a:cubicBezTo>
                <a:cubicBezTo>
                  <a:pt x="32964" y="3705998"/>
                  <a:pt x="59249" y="3542147"/>
                  <a:pt x="45709" y="2187334"/>
                </a:cubicBezTo>
                <a:cubicBezTo>
                  <a:pt x="31206" y="1629249"/>
                  <a:pt x="0" y="83671"/>
                  <a:pt x="0" y="83671"/>
                </a:cubicBezTo>
                <a:cubicBezTo>
                  <a:pt x="707119" y="37547"/>
                  <a:pt x="4222754" y="51122"/>
                  <a:pt x="6334131" y="34847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1BADA-8E19-E2F8-C682-E2FAB345E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60" y="2608370"/>
            <a:ext cx="6400800" cy="409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4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5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65" name="Rectangle 53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5A14D0-993F-0722-29FC-04C26FFCB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24"/>
          <a:stretch/>
        </p:blipFill>
        <p:spPr>
          <a:xfrm>
            <a:off x="6277801" y="615782"/>
            <a:ext cx="5103448" cy="2635208"/>
          </a:xfrm>
          <a:custGeom>
            <a:avLst/>
            <a:gdLst/>
            <a:ahLst/>
            <a:cxnLst/>
            <a:rect l="l" t="t" r="r" b="b"/>
            <a:pathLst>
              <a:path w="6316920" h="2935301">
                <a:moveTo>
                  <a:pt x="1481762" y="181"/>
                </a:moveTo>
                <a:cubicBezTo>
                  <a:pt x="2471794" y="45308"/>
                  <a:pt x="4150138" y="24142"/>
                  <a:pt x="5484325" y="36123"/>
                </a:cubicBezTo>
                <a:cubicBezTo>
                  <a:pt x="5754302" y="40474"/>
                  <a:pt x="6152107" y="11678"/>
                  <a:pt x="6313921" y="49176"/>
                </a:cubicBezTo>
                <a:cubicBezTo>
                  <a:pt x="6294254" y="725937"/>
                  <a:pt x="6343418" y="2021434"/>
                  <a:pt x="6294254" y="2908125"/>
                </a:cubicBezTo>
                <a:lnTo>
                  <a:pt x="6164757" y="2907932"/>
                </a:lnTo>
                <a:cubicBezTo>
                  <a:pt x="4528806" y="2946036"/>
                  <a:pt x="2735527" y="2917847"/>
                  <a:pt x="1020913" y="2922804"/>
                </a:cubicBezTo>
                <a:cubicBezTo>
                  <a:pt x="610888" y="2908959"/>
                  <a:pt x="72187" y="2966999"/>
                  <a:pt x="36853" y="2908959"/>
                </a:cubicBezTo>
                <a:cubicBezTo>
                  <a:pt x="-49057" y="1972115"/>
                  <a:pt x="36993" y="933549"/>
                  <a:pt x="75762" y="55561"/>
                </a:cubicBezTo>
                <a:cubicBezTo>
                  <a:pt x="82477" y="-17012"/>
                  <a:pt x="96578" y="28832"/>
                  <a:pt x="231300" y="19602"/>
                </a:cubicBezTo>
                <a:cubicBezTo>
                  <a:pt x="279193" y="18470"/>
                  <a:pt x="352118" y="18046"/>
                  <a:pt x="438096" y="18152"/>
                </a:cubicBezTo>
                <a:cubicBezTo>
                  <a:pt x="581390" y="18328"/>
                  <a:pt x="1321422" y="-2119"/>
                  <a:pt x="1481762" y="181"/>
                </a:cubicBezTo>
                <a:close/>
              </a:path>
            </a:pathLst>
          </a:custGeom>
        </p:spPr>
      </p:pic>
      <p:sp>
        <p:nvSpPr>
          <p:cNvPr id="66" name="Freeform: Shape 55">
            <a:extLst>
              <a:ext uri="{FF2B5EF4-FFF2-40B4-BE49-F238E27FC236}">
                <a16:creationId xmlns:a16="http://schemas.microsoft.com/office/drawing/2014/main" id="{31139EDA-9FCD-4FD3-9B08-FB9334D6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77808" y="615777"/>
            <a:ext cx="5103449" cy="2635208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68766 w 7707330"/>
              <a:gd name="connsiteY0" fmla="*/ 6405352 h 6405386"/>
              <a:gd name="connsiteX1" fmla="*/ 6579478 w 7707330"/>
              <a:gd name="connsiteY1" fmla="*/ 6396252 h 6405386"/>
              <a:gd name="connsiteX2" fmla="*/ 1014430 w 7707330"/>
              <a:gd name="connsiteY2" fmla="*/ 6365722 h 6405386"/>
              <a:gd name="connsiteX3" fmla="*/ 26648 w 7707330"/>
              <a:gd name="connsiteY3" fmla="*/ 6336938 h 6405386"/>
              <a:gd name="connsiteX4" fmla="*/ 26648 w 7707330"/>
              <a:gd name="connsiteY4" fmla="*/ 32372 h 6405386"/>
              <a:gd name="connsiteX5" fmla="*/ 184582 w 7707330"/>
              <a:gd name="connsiteY5" fmla="*/ 32797 h 6405386"/>
              <a:gd name="connsiteX6" fmla="*/ 6457967 w 7707330"/>
              <a:gd name="connsiteY6" fmla="*/ 0 h 6405386"/>
              <a:gd name="connsiteX7" fmla="*/ 7658118 w 7707330"/>
              <a:gd name="connsiteY7" fmla="*/ 30531 h 6405386"/>
              <a:gd name="connsiteX8" fmla="*/ 7586680 w 7707330"/>
              <a:gd name="connsiteY8" fmla="*/ 6274128 h 6405386"/>
              <a:gd name="connsiteX9" fmla="*/ 7420972 w 7707330"/>
              <a:gd name="connsiteY9" fmla="*/ 6402154 h 6405386"/>
              <a:gd name="connsiteX10" fmla="*/ 7168766 w 7707330"/>
              <a:gd name="connsiteY10" fmla="*/ 6405352 h 6405386"/>
              <a:gd name="connsiteX0" fmla="*/ 7191687 w 7730251"/>
              <a:gd name="connsiteY0" fmla="*/ 6405352 h 6405386"/>
              <a:gd name="connsiteX1" fmla="*/ 6602399 w 7730251"/>
              <a:gd name="connsiteY1" fmla="*/ 6396252 h 6405386"/>
              <a:gd name="connsiteX2" fmla="*/ 1037351 w 7730251"/>
              <a:gd name="connsiteY2" fmla="*/ 6365722 h 6405386"/>
              <a:gd name="connsiteX3" fmla="*/ 49569 w 7730251"/>
              <a:gd name="connsiteY3" fmla="*/ 6336938 h 6405386"/>
              <a:gd name="connsiteX4" fmla="*/ 49569 w 7730251"/>
              <a:gd name="connsiteY4" fmla="*/ 32372 h 6405386"/>
              <a:gd name="connsiteX5" fmla="*/ 207503 w 7730251"/>
              <a:gd name="connsiteY5" fmla="*/ 32797 h 6405386"/>
              <a:gd name="connsiteX6" fmla="*/ 6480888 w 7730251"/>
              <a:gd name="connsiteY6" fmla="*/ 0 h 6405386"/>
              <a:gd name="connsiteX7" fmla="*/ 7681039 w 7730251"/>
              <a:gd name="connsiteY7" fmla="*/ 30531 h 6405386"/>
              <a:gd name="connsiteX8" fmla="*/ 7609601 w 7730251"/>
              <a:gd name="connsiteY8" fmla="*/ 6274128 h 6405386"/>
              <a:gd name="connsiteX9" fmla="*/ 7443893 w 7730251"/>
              <a:gd name="connsiteY9" fmla="*/ 6402154 h 6405386"/>
              <a:gd name="connsiteX10" fmla="*/ 7191687 w 7730251"/>
              <a:gd name="connsiteY10" fmla="*/ 6405352 h 6405386"/>
              <a:gd name="connsiteX0" fmla="*/ 7164175 w 7702739"/>
              <a:gd name="connsiteY0" fmla="*/ 6405352 h 6405386"/>
              <a:gd name="connsiteX1" fmla="*/ 6574887 w 7702739"/>
              <a:gd name="connsiteY1" fmla="*/ 6396252 h 6405386"/>
              <a:gd name="connsiteX2" fmla="*/ 1009839 w 7702739"/>
              <a:gd name="connsiteY2" fmla="*/ 6365722 h 6405386"/>
              <a:gd name="connsiteX3" fmla="*/ 22057 w 7702739"/>
              <a:gd name="connsiteY3" fmla="*/ 6336938 h 6405386"/>
              <a:gd name="connsiteX4" fmla="*/ 22057 w 7702739"/>
              <a:gd name="connsiteY4" fmla="*/ 32372 h 6405386"/>
              <a:gd name="connsiteX5" fmla="*/ 179991 w 7702739"/>
              <a:gd name="connsiteY5" fmla="*/ 32797 h 6405386"/>
              <a:gd name="connsiteX6" fmla="*/ 6453376 w 7702739"/>
              <a:gd name="connsiteY6" fmla="*/ 0 h 6405386"/>
              <a:gd name="connsiteX7" fmla="*/ 7653527 w 7702739"/>
              <a:gd name="connsiteY7" fmla="*/ 30531 h 6405386"/>
              <a:gd name="connsiteX8" fmla="*/ 7582089 w 7702739"/>
              <a:gd name="connsiteY8" fmla="*/ 6274128 h 6405386"/>
              <a:gd name="connsiteX9" fmla="*/ 7416381 w 7702739"/>
              <a:gd name="connsiteY9" fmla="*/ 6402154 h 6405386"/>
              <a:gd name="connsiteX10" fmla="*/ 7164175 w 7702739"/>
              <a:gd name="connsiteY10" fmla="*/ 6405352 h 6405386"/>
              <a:gd name="connsiteX0" fmla="*/ 7164174 w 7702738"/>
              <a:gd name="connsiteY0" fmla="*/ 6405352 h 6405386"/>
              <a:gd name="connsiteX1" fmla="*/ 6574886 w 7702738"/>
              <a:gd name="connsiteY1" fmla="*/ 6396252 h 6405386"/>
              <a:gd name="connsiteX2" fmla="*/ 1009838 w 7702738"/>
              <a:gd name="connsiteY2" fmla="*/ 6365722 h 6405386"/>
              <a:gd name="connsiteX3" fmla="*/ 22056 w 7702738"/>
              <a:gd name="connsiteY3" fmla="*/ 6336938 h 6405386"/>
              <a:gd name="connsiteX4" fmla="*/ 22056 w 7702738"/>
              <a:gd name="connsiteY4" fmla="*/ 32372 h 6405386"/>
              <a:gd name="connsiteX5" fmla="*/ 179990 w 7702738"/>
              <a:gd name="connsiteY5" fmla="*/ 32797 h 6405386"/>
              <a:gd name="connsiteX6" fmla="*/ 6453375 w 7702738"/>
              <a:gd name="connsiteY6" fmla="*/ 0 h 6405386"/>
              <a:gd name="connsiteX7" fmla="*/ 7653526 w 7702738"/>
              <a:gd name="connsiteY7" fmla="*/ 30531 h 6405386"/>
              <a:gd name="connsiteX8" fmla="*/ 7582088 w 7702738"/>
              <a:gd name="connsiteY8" fmla="*/ 6274128 h 6405386"/>
              <a:gd name="connsiteX9" fmla="*/ 7416380 w 7702738"/>
              <a:gd name="connsiteY9" fmla="*/ 6402154 h 6405386"/>
              <a:gd name="connsiteX10" fmla="*/ 7164174 w 7702738"/>
              <a:gd name="connsiteY10" fmla="*/ 6405352 h 6405386"/>
              <a:gd name="connsiteX0" fmla="*/ 7169762 w 7708326"/>
              <a:gd name="connsiteY0" fmla="*/ 6405352 h 6405386"/>
              <a:gd name="connsiteX1" fmla="*/ 6580474 w 7708326"/>
              <a:gd name="connsiteY1" fmla="*/ 6396252 h 6405386"/>
              <a:gd name="connsiteX2" fmla="*/ 1015426 w 7708326"/>
              <a:gd name="connsiteY2" fmla="*/ 6365722 h 6405386"/>
              <a:gd name="connsiteX3" fmla="*/ 3659 w 7708326"/>
              <a:gd name="connsiteY3" fmla="*/ 6336938 h 6405386"/>
              <a:gd name="connsiteX4" fmla="*/ 27644 w 7708326"/>
              <a:gd name="connsiteY4" fmla="*/ 32372 h 6405386"/>
              <a:gd name="connsiteX5" fmla="*/ 185578 w 7708326"/>
              <a:gd name="connsiteY5" fmla="*/ 32797 h 6405386"/>
              <a:gd name="connsiteX6" fmla="*/ 6458963 w 7708326"/>
              <a:gd name="connsiteY6" fmla="*/ 0 h 6405386"/>
              <a:gd name="connsiteX7" fmla="*/ 7659114 w 7708326"/>
              <a:gd name="connsiteY7" fmla="*/ 30531 h 6405386"/>
              <a:gd name="connsiteX8" fmla="*/ 7587676 w 7708326"/>
              <a:gd name="connsiteY8" fmla="*/ 6274128 h 6405386"/>
              <a:gd name="connsiteX9" fmla="*/ 7421968 w 7708326"/>
              <a:gd name="connsiteY9" fmla="*/ 6402154 h 6405386"/>
              <a:gd name="connsiteX10" fmla="*/ 7169762 w 7708326"/>
              <a:gd name="connsiteY10" fmla="*/ 6405352 h 6405386"/>
              <a:gd name="connsiteX0" fmla="*/ 7169762 w 7708326"/>
              <a:gd name="connsiteY0" fmla="*/ 6432910 h 6432944"/>
              <a:gd name="connsiteX1" fmla="*/ 6580474 w 7708326"/>
              <a:gd name="connsiteY1" fmla="*/ 6423810 h 6432944"/>
              <a:gd name="connsiteX2" fmla="*/ 1015426 w 7708326"/>
              <a:gd name="connsiteY2" fmla="*/ 6393280 h 6432944"/>
              <a:gd name="connsiteX3" fmla="*/ 3659 w 7708326"/>
              <a:gd name="connsiteY3" fmla="*/ 6364496 h 6432944"/>
              <a:gd name="connsiteX4" fmla="*/ 27644 w 7708326"/>
              <a:gd name="connsiteY4" fmla="*/ 59930 h 6432944"/>
              <a:gd name="connsiteX5" fmla="*/ 185578 w 7708326"/>
              <a:gd name="connsiteY5" fmla="*/ 60355 h 6432944"/>
              <a:gd name="connsiteX6" fmla="*/ 6458963 w 7708326"/>
              <a:gd name="connsiteY6" fmla="*/ 27558 h 6432944"/>
              <a:gd name="connsiteX7" fmla="*/ 7659114 w 7708326"/>
              <a:gd name="connsiteY7" fmla="*/ 58089 h 6432944"/>
              <a:gd name="connsiteX8" fmla="*/ 7587676 w 7708326"/>
              <a:gd name="connsiteY8" fmla="*/ 6301686 h 6432944"/>
              <a:gd name="connsiteX9" fmla="*/ 7421968 w 7708326"/>
              <a:gd name="connsiteY9" fmla="*/ 6429712 h 6432944"/>
              <a:gd name="connsiteX10" fmla="*/ 7169762 w 7708326"/>
              <a:gd name="connsiteY10" fmla="*/ 6432910 h 6432944"/>
              <a:gd name="connsiteX0" fmla="*/ 7169762 w 7715262"/>
              <a:gd name="connsiteY0" fmla="*/ 6432910 h 6442745"/>
              <a:gd name="connsiteX1" fmla="*/ 6580474 w 7715262"/>
              <a:gd name="connsiteY1" fmla="*/ 6423810 h 6442745"/>
              <a:gd name="connsiteX2" fmla="*/ 1015426 w 7715262"/>
              <a:gd name="connsiteY2" fmla="*/ 6393280 h 6442745"/>
              <a:gd name="connsiteX3" fmla="*/ 3659 w 7715262"/>
              <a:gd name="connsiteY3" fmla="*/ 6364496 h 6442745"/>
              <a:gd name="connsiteX4" fmla="*/ 27644 w 7715262"/>
              <a:gd name="connsiteY4" fmla="*/ 59930 h 6442745"/>
              <a:gd name="connsiteX5" fmla="*/ 185578 w 7715262"/>
              <a:gd name="connsiteY5" fmla="*/ 60355 h 6442745"/>
              <a:gd name="connsiteX6" fmla="*/ 6458963 w 7715262"/>
              <a:gd name="connsiteY6" fmla="*/ 27558 h 6442745"/>
              <a:gd name="connsiteX7" fmla="*/ 7659114 w 7715262"/>
              <a:gd name="connsiteY7" fmla="*/ 58089 h 6442745"/>
              <a:gd name="connsiteX8" fmla="*/ 7611661 w 7715262"/>
              <a:gd name="connsiteY8" fmla="*/ 6350416 h 6442745"/>
              <a:gd name="connsiteX9" fmla="*/ 7421968 w 7715262"/>
              <a:gd name="connsiteY9" fmla="*/ 6429712 h 6442745"/>
              <a:gd name="connsiteX10" fmla="*/ 7169762 w 7715262"/>
              <a:gd name="connsiteY10" fmla="*/ 6432910 h 6442745"/>
              <a:gd name="connsiteX0" fmla="*/ 7169762 w 7704059"/>
              <a:gd name="connsiteY0" fmla="*/ 6432910 h 6442745"/>
              <a:gd name="connsiteX1" fmla="*/ 6580474 w 7704059"/>
              <a:gd name="connsiteY1" fmla="*/ 6423810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42745"/>
              <a:gd name="connsiteX1" fmla="*/ 6556490 w 7704059"/>
              <a:gd name="connsiteY1" fmla="*/ 6350714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72938"/>
              <a:gd name="connsiteX1" fmla="*/ 5896915 w 7704059"/>
              <a:gd name="connsiteY1" fmla="*/ 6472540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04059" h="6472938">
                <a:moveTo>
                  <a:pt x="7169762" y="6432910"/>
                </a:moveTo>
                <a:cubicBezTo>
                  <a:pt x="6995001" y="6432521"/>
                  <a:pt x="6092465" y="6477612"/>
                  <a:pt x="5896916" y="6472539"/>
                </a:cubicBezTo>
                <a:cubicBezTo>
                  <a:pt x="4689482" y="6373025"/>
                  <a:pt x="2642589" y="6419700"/>
                  <a:pt x="1015426" y="6393280"/>
                </a:cubicBezTo>
                <a:cubicBezTo>
                  <a:pt x="686165" y="6383685"/>
                  <a:pt x="201006" y="6447186"/>
                  <a:pt x="3659" y="6364496"/>
                </a:cubicBezTo>
                <a:cubicBezTo>
                  <a:pt x="27645" y="4872098"/>
                  <a:pt x="-32316" y="2015263"/>
                  <a:pt x="27644" y="59930"/>
                </a:cubicBezTo>
                <a:lnTo>
                  <a:pt x="185578" y="60355"/>
                </a:lnTo>
                <a:cubicBezTo>
                  <a:pt x="2180768" y="-23672"/>
                  <a:pt x="4367835" y="38490"/>
                  <a:pt x="6458963" y="27558"/>
                </a:cubicBezTo>
                <a:cubicBezTo>
                  <a:pt x="6959026" y="58089"/>
                  <a:pt x="7616021" y="-69901"/>
                  <a:pt x="7659114" y="58089"/>
                </a:cubicBezTo>
                <a:cubicBezTo>
                  <a:pt x="7763889" y="2124023"/>
                  <a:pt x="7658943" y="4414271"/>
                  <a:pt x="7611661" y="6350416"/>
                </a:cubicBezTo>
                <a:cubicBezTo>
                  <a:pt x="7603471" y="6510453"/>
                  <a:pt x="7586274" y="6409358"/>
                  <a:pt x="7421968" y="6429712"/>
                </a:cubicBezTo>
                <a:cubicBezTo>
                  <a:pt x="7363558" y="6432208"/>
                  <a:pt x="7274619" y="6433144"/>
                  <a:pt x="7169762" y="643291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3" name="Picture 4" descr="Locator flag on a city map">
            <a:extLst>
              <a:ext uri="{FF2B5EF4-FFF2-40B4-BE49-F238E27FC236}">
                <a16:creationId xmlns:a16="http://schemas.microsoft.com/office/drawing/2014/main" id="{8AFBC03E-6CA4-F84D-70B5-3EC82B485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22645"/>
          <a:stretch/>
        </p:blipFill>
        <p:spPr>
          <a:xfrm>
            <a:off x="6271145" y="3540695"/>
            <a:ext cx="5103447" cy="2635208"/>
          </a:xfrm>
          <a:custGeom>
            <a:avLst/>
            <a:gdLst/>
            <a:ahLst/>
            <a:cxnLst/>
            <a:rect l="l" t="t" r="r" b="b"/>
            <a:pathLst>
              <a:path w="6316919" h="2935301">
                <a:moveTo>
                  <a:pt x="6061289" y="107"/>
                </a:moveTo>
                <a:cubicBezTo>
                  <a:pt x="6182781" y="-863"/>
                  <a:pt x="6266817" y="4578"/>
                  <a:pt x="6280067" y="26343"/>
                </a:cubicBezTo>
                <a:cubicBezTo>
                  <a:pt x="6365977" y="963188"/>
                  <a:pt x="6279927" y="2001753"/>
                  <a:pt x="6241159" y="2879742"/>
                </a:cubicBezTo>
                <a:cubicBezTo>
                  <a:pt x="6234443" y="2952314"/>
                  <a:pt x="6220343" y="2906470"/>
                  <a:pt x="6085621" y="2915700"/>
                </a:cubicBezTo>
                <a:cubicBezTo>
                  <a:pt x="6037727" y="2916832"/>
                  <a:pt x="5964802" y="2917257"/>
                  <a:pt x="5878825" y="2917151"/>
                </a:cubicBezTo>
                <a:cubicBezTo>
                  <a:pt x="5735530" y="2916974"/>
                  <a:pt x="4995498" y="2937422"/>
                  <a:pt x="4835159" y="2935121"/>
                </a:cubicBezTo>
                <a:cubicBezTo>
                  <a:pt x="3845126" y="2889994"/>
                  <a:pt x="2166782" y="2911160"/>
                  <a:pt x="832595" y="2899179"/>
                </a:cubicBezTo>
                <a:cubicBezTo>
                  <a:pt x="562618" y="2894828"/>
                  <a:pt x="164814" y="2923624"/>
                  <a:pt x="2999" y="2886127"/>
                </a:cubicBezTo>
                <a:cubicBezTo>
                  <a:pt x="22667" y="2209365"/>
                  <a:pt x="-26498" y="913868"/>
                  <a:pt x="22666" y="27178"/>
                </a:cubicBezTo>
                <a:lnTo>
                  <a:pt x="152163" y="27370"/>
                </a:lnTo>
                <a:cubicBezTo>
                  <a:pt x="1788114" y="-10733"/>
                  <a:pt x="3581393" y="17455"/>
                  <a:pt x="5296007" y="12498"/>
                </a:cubicBezTo>
                <a:cubicBezTo>
                  <a:pt x="5552273" y="21151"/>
                  <a:pt x="5858803" y="1724"/>
                  <a:pt x="6061289" y="107"/>
                </a:cubicBezTo>
                <a:close/>
              </a:path>
            </a:pathLst>
          </a:custGeom>
        </p:spPr>
      </p:pic>
      <p:sp>
        <p:nvSpPr>
          <p:cNvPr id="67" name="Freeform: Shape 57">
            <a:extLst>
              <a:ext uri="{FF2B5EF4-FFF2-40B4-BE49-F238E27FC236}">
                <a16:creationId xmlns:a16="http://schemas.microsoft.com/office/drawing/2014/main" id="{B7D6BE33-321E-4441-B77F-E78853B4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1133" y="3540695"/>
            <a:ext cx="5103449" cy="2635208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68766 w 7707330"/>
              <a:gd name="connsiteY0" fmla="*/ 6405352 h 6405386"/>
              <a:gd name="connsiteX1" fmla="*/ 6579478 w 7707330"/>
              <a:gd name="connsiteY1" fmla="*/ 6396252 h 6405386"/>
              <a:gd name="connsiteX2" fmla="*/ 1014430 w 7707330"/>
              <a:gd name="connsiteY2" fmla="*/ 6365722 h 6405386"/>
              <a:gd name="connsiteX3" fmla="*/ 26648 w 7707330"/>
              <a:gd name="connsiteY3" fmla="*/ 6336938 h 6405386"/>
              <a:gd name="connsiteX4" fmla="*/ 26648 w 7707330"/>
              <a:gd name="connsiteY4" fmla="*/ 32372 h 6405386"/>
              <a:gd name="connsiteX5" fmla="*/ 184582 w 7707330"/>
              <a:gd name="connsiteY5" fmla="*/ 32797 h 6405386"/>
              <a:gd name="connsiteX6" fmla="*/ 6457967 w 7707330"/>
              <a:gd name="connsiteY6" fmla="*/ 0 h 6405386"/>
              <a:gd name="connsiteX7" fmla="*/ 7658118 w 7707330"/>
              <a:gd name="connsiteY7" fmla="*/ 30531 h 6405386"/>
              <a:gd name="connsiteX8" fmla="*/ 7586680 w 7707330"/>
              <a:gd name="connsiteY8" fmla="*/ 6274128 h 6405386"/>
              <a:gd name="connsiteX9" fmla="*/ 7420972 w 7707330"/>
              <a:gd name="connsiteY9" fmla="*/ 6402154 h 6405386"/>
              <a:gd name="connsiteX10" fmla="*/ 7168766 w 7707330"/>
              <a:gd name="connsiteY10" fmla="*/ 6405352 h 6405386"/>
              <a:gd name="connsiteX0" fmla="*/ 7191687 w 7730251"/>
              <a:gd name="connsiteY0" fmla="*/ 6405352 h 6405386"/>
              <a:gd name="connsiteX1" fmla="*/ 6602399 w 7730251"/>
              <a:gd name="connsiteY1" fmla="*/ 6396252 h 6405386"/>
              <a:gd name="connsiteX2" fmla="*/ 1037351 w 7730251"/>
              <a:gd name="connsiteY2" fmla="*/ 6365722 h 6405386"/>
              <a:gd name="connsiteX3" fmla="*/ 49569 w 7730251"/>
              <a:gd name="connsiteY3" fmla="*/ 6336938 h 6405386"/>
              <a:gd name="connsiteX4" fmla="*/ 49569 w 7730251"/>
              <a:gd name="connsiteY4" fmla="*/ 32372 h 6405386"/>
              <a:gd name="connsiteX5" fmla="*/ 207503 w 7730251"/>
              <a:gd name="connsiteY5" fmla="*/ 32797 h 6405386"/>
              <a:gd name="connsiteX6" fmla="*/ 6480888 w 7730251"/>
              <a:gd name="connsiteY6" fmla="*/ 0 h 6405386"/>
              <a:gd name="connsiteX7" fmla="*/ 7681039 w 7730251"/>
              <a:gd name="connsiteY7" fmla="*/ 30531 h 6405386"/>
              <a:gd name="connsiteX8" fmla="*/ 7609601 w 7730251"/>
              <a:gd name="connsiteY8" fmla="*/ 6274128 h 6405386"/>
              <a:gd name="connsiteX9" fmla="*/ 7443893 w 7730251"/>
              <a:gd name="connsiteY9" fmla="*/ 6402154 h 6405386"/>
              <a:gd name="connsiteX10" fmla="*/ 7191687 w 7730251"/>
              <a:gd name="connsiteY10" fmla="*/ 6405352 h 6405386"/>
              <a:gd name="connsiteX0" fmla="*/ 7164175 w 7702739"/>
              <a:gd name="connsiteY0" fmla="*/ 6405352 h 6405386"/>
              <a:gd name="connsiteX1" fmla="*/ 6574887 w 7702739"/>
              <a:gd name="connsiteY1" fmla="*/ 6396252 h 6405386"/>
              <a:gd name="connsiteX2" fmla="*/ 1009839 w 7702739"/>
              <a:gd name="connsiteY2" fmla="*/ 6365722 h 6405386"/>
              <a:gd name="connsiteX3" fmla="*/ 22057 w 7702739"/>
              <a:gd name="connsiteY3" fmla="*/ 6336938 h 6405386"/>
              <a:gd name="connsiteX4" fmla="*/ 22057 w 7702739"/>
              <a:gd name="connsiteY4" fmla="*/ 32372 h 6405386"/>
              <a:gd name="connsiteX5" fmla="*/ 179991 w 7702739"/>
              <a:gd name="connsiteY5" fmla="*/ 32797 h 6405386"/>
              <a:gd name="connsiteX6" fmla="*/ 6453376 w 7702739"/>
              <a:gd name="connsiteY6" fmla="*/ 0 h 6405386"/>
              <a:gd name="connsiteX7" fmla="*/ 7653527 w 7702739"/>
              <a:gd name="connsiteY7" fmla="*/ 30531 h 6405386"/>
              <a:gd name="connsiteX8" fmla="*/ 7582089 w 7702739"/>
              <a:gd name="connsiteY8" fmla="*/ 6274128 h 6405386"/>
              <a:gd name="connsiteX9" fmla="*/ 7416381 w 7702739"/>
              <a:gd name="connsiteY9" fmla="*/ 6402154 h 6405386"/>
              <a:gd name="connsiteX10" fmla="*/ 7164175 w 7702739"/>
              <a:gd name="connsiteY10" fmla="*/ 6405352 h 6405386"/>
              <a:gd name="connsiteX0" fmla="*/ 7164174 w 7702738"/>
              <a:gd name="connsiteY0" fmla="*/ 6405352 h 6405386"/>
              <a:gd name="connsiteX1" fmla="*/ 6574886 w 7702738"/>
              <a:gd name="connsiteY1" fmla="*/ 6396252 h 6405386"/>
              <a:gd name="connsiteX2" fmla="*/ 1009838 w 7702738"/>
              <a:gd name="connsiteY2" fmla="*/ 6365722 h 6405386"/>
              <a:gd name="connsiteX3" fmla="*/ 22056 w 7702738"/>
              <a:gd name="connsiteY3" fmla="*/ 6336938 h 6405386"/>
              <a:gd name="connsiteX4" fmla="*/ 22056 w 7702738"/>
              <a:gd name="connsiteY4" fmla="*/ 32372 h 6405386"/>
              <a:gd name="connsiteX5" fmla="*/ 179990 w 7702738"/>
              <a:gd name="connsiteY5" fmla="*/ 32797 h 6405386"/>
              <a:gd name="connsiteX6" fmla="*/ 6453375 w 7702738"/>
              <a:gd name="connsiteY6" fmla="*/ 0 h 6405386"/>
              <a:gd name="connsiteX7" fmla="*/ 7653526 w 7702738"/>
              <a:gd name="connsiteY7" fmla="*/ 30531 h 6405386"/>
              <a:gd name="connsiteX8" fmla="*/ 7582088 w 7702738"/>
              <a:gd name="connsiteY8" fmla="*/ 6274128 h 6405386"/>
              <a:gd name="connsiteX9" fmla="*/ 7416380 w 7702738"/>
              <a:gd name="connsiteY9" fmla="*/ 6402154 h 6405386"/>
              <a:gd name="connsiteX10" fmla="*/ 7164174 w 7702738"/>
              <a:gd name="connsiteY10" fmla="*/ 6405352 h 6405386"/>
              <a:gd name="connsiteX0" fmla="*/ 7169762 w 7708326"/>
              <a:gd name="connsiteY0" fmla="*/ 6405352 h 6405386"/>
              <a:gd name="connsiteX1" fmla="*/ 6580474 w 7708326"/>
              <a:gd name="connsiteY1" fmla="*/ 6396252 h 6405386"/>
              <a:gd name="connsiteX2" fmla="*/ 1015426 w 7708326"/>
              <a:gd name="connsiteY2" fmla="*/ 6365722 h 6405386"/>
              <a:gd name="connsiteX3" fmla="*/ 3659 w 7708326"/>
              <a:gd name="connsiteY3" fmla="*/ 6336938 h 6405386"/>
              <a:gd name="connsiteX4" fmla="*/ 27644 w 7708326"/>
              <a:gd name="connsiteY4" fmla="*/ 32372 h 6405386"/>
              <a:gd name="connsiteX5" fmla="*/ 185578 w 7708326"/>
              <a:gd name="connsiteY5" fmla="*/ 32797 h 6405386"/>
              <a:gd name="connsiteX6" fmla="*/ 6458963 w 7708326"/>
              <a:gd name="connsiteY6" fmla="*/ 0 h 6405386"/>
              <a:gd name="connsiteX7" fmla="*/ 7659114 w 7708326"/>
              <a:gd name="connsiteY7" fmla="*/ 30531 h 6405386"/>
              <a:gd name="connsiteX8" fmla="*/ 7587676 w 7708326"/>
              <a:gd name="connsiteY8" fmla="*/ 6274128 h 6405386"/>
              <a:gd name="connsiteX9" fmla="*/ 7421968 w 7708326"/>
              <a:gd name="connsiteY9" fmla="*/ 6402154 h 6405386"/>
              <a:gd name="connsiteX10" fmla="*/ 7169762 w 7708326"/>
              <a:gd name="connsiteY10" fmla="*/ 6405352 h 6405386"/>
              <a:gd name="connsiteX0" fmla="*/ 7169762 w 7708326"/>
              <a:gd name="connsiteY0" fmla="*/ 6432910 h 6432944"/>
              <a:gd name="connsiteX1" fmla="*/ 6580474 w 7708326"/>
              <a:gd name="connsiteY1" fmla="*/ 6423810 h 6432944"/>
              <a:gd name="connsiteX2" fmla="*/ 1015426 w 7708326"/>
              <a:gd name="connsiteY2" fmla="*/ 6393280 h 6432944"/>
              <a:gd name="connsiteX3" fmla="*/ 3659 w 7708326"/>
              <a:gd name="connsiteY3" fmla="*/ 6364496 h 6432944"/>
              <a:gd name="connsiteX4" fmla="*/ 27644 w 7708326"/>
              <a:gd name="connsiteY4" fmla="*/ 59930 h 6432944"/>
              <a:gd name="connsiteX5" fmla="*/ 185578 w 7708326"/>
              <a:gd name="connsiteY5" fmla="*/ 60355 h 6432944"/>
              <a:gd name="connsiteX6" fmla="*/ 6458963 w 7708326"/>
              <a:gd name="connsiteY6" fmla="*/ 27558 h 6432944"/>
              <a:gd name="connsiteX7" fmla="*/ 7659114 w 7708326"/>
              <a:gd name="connsiteY7" fmla="*/ 58089 h 6432944"/>
              <a:gd name="connsiteX8" fmla="*/ 7587676 w 7708326"/>
              <a:gd name="connsiteY8" fmla="*/ 6301686 h 6432944"/>
              <a:gd name="connsiteX9" fmla="*/ 7421968 w 7708326"/>
              <a:gd name="connsiteY9" fmla="*/ 6429712 h 6432944"/>
              <a:gd name="connsiteX10" fmla="*/ 7169762 w 7708326"/>
              <a:gd name="connsiteY10" fmla="*/ 6432910 h 6432944"/>
              <a:gd name="connsiteX0" fmla="*/ 7169762 w 7715262"/>
              <a:gd name="connsiteY0" fmla="*/ 6432910 h 6442745"/>
              <a:gd name="connsiteX1" fmla="*/ 6580474 w 7715262"/>
              <a:gd name="connsiteY1" fmla="*/ 6423810 h 6442745"/>
              <a:gd name="connsiteX2" fmla="*/ 1015426 w 7715262"/>
              <a:gd name="connsiteY2" fmla="*/ 6393280 h 6442745"/>
              <a:gd name="connsiteX3" fmla="*/ 3659 w 7715262"/>
              <a:gd name="connsiteY3" fmla="*/ 6364496 h 6442745"/>
              <a:gd name="connsiteX4" fmla="*/ 27644 w 7715262"/>
              <a:gd name="connsiteY4" fmla="*/ 59930 h 6442745"/>
              <a:gd name="connsiteX5" fmla="*/ 185578 w 7715262"/>
              <a:gd name="connsiteY5" fmla="*/ 60355 h 6442745"/>
              <a:gd name="connsiteX6" fmla="*/ 6458963 w 7715262"/>
              <a:gd name="connsiteY6" fmla="*/ 27558 h 6442745"/>
              <a:gd name="connsiteX7" fmla="*/ 7659114 w 7715262"/>
              <a:gd name="connsiteY7" fmla="*/ 58089 h 6442745"/>
              <a:gd name="connsiteX8" fmla="*/ 7611661 w 7715262"/>
              <a:gd name="connsiteY8" fmla="*/ 6350416 h 6442745"/>
              <a:gd name="connsiteX9" fmla="*/ 7421968 w 7715262"/>
              <a:gd name="connsiteY9" fmla="*/ 6429712 h 6442745"/>
              <a:gd name="connsiteX10" fmla="*/ 7169762 w 7715262"/>
              <a:gd name="connsiteY10" fmla="*/ 6432910 h 6442745"/>
              <a:gd name="connsiteX0" fmla="*/ 7169762 w 7704059"/>
              <a:gd name="connsiteY0" fmla="*/ 6432910 h 6442745"/>
              <a:gd name="connsiteX1" fmla="*/ 6580474 w 7704059"/>
              <a:gd name="connsiteY1" fmla="*/ 6423810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42745"/>
              <a:gd name="connsiteX1" fmla="*/ 6556490 w 7704059"/>
              <a:gd name="connsiteY1" fmla="*/ 6350714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72938"/>
              <a:gd name="connsiteX1" fmla="*/ 5896915 w 7704059"/>
              <a:gd name="connsiteY1" fmla="*/ 6472540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04059" h="6472938">
                <a:moveTo>
                  <a:pt x="7169762" y="6432910"/>
                </a:moveTo>
                <a:cubicBezTo>
                  <a:pt x="6995001" y="6432521"/>
                  <a:pt x="6092465" y="6477612"/>
                  <a:pt x="5896916" y="6472539"/>
                </a:cubicBezTo>
                <a:cubicBezTo>
                  <a:pt x="4689482" y="6373025"/>
                  <a:pt x="2642589" y="6419700"/>
                  <a:pt x="1015426" y="6393280"/>
                </a:cubicBezTo>
                <a:cubicBezTo>
                  <a:pt x="686165" y="6383685"/>
                  <a:pt x="201006" y="6447186"/>
                  <a:pt x="3659" y="6364496"/>
                </a:cubicBezTo>
                <a:cubicBezTo>
                  <a:pt x="27645" y="4872098"/>
                  <a:pt x="-32316" y="2015263"/>
                  <a:pt x="27644" y="59930"/>
                </a:cubicBezTo>
                <a:lnTo>
                  <a:pt x="185578" y="60355"/>
                </a:lnTo>
                <a:cubicBezTo>
                  <a:pt x="2180768" y="-23672"/>
                  <a:pt x="4367835" y="38490"/>
                  <a:pt x="6458963" y="27558"/>
                </a:cubicBezTo>
                <a:cubicBezTo>
                  <a:pt x="6959026" y="58089"/>
                  <a:pt x="7616021" y="-69901"/>
                  <a:pt x="7659114" y="58089"/>
                </a:cubicBezTo>
                <a:cubicBezTo>
                  <a:pt x="7763889" y="2124023"/>
                  <a:pt x="7658943" y="4414271"/>
                  <a:pt x="7611661" y="6350416"/>
                </a:cubicBezTo>
                <a:cubicBezTo>
                  <a:pt x="7603471" y="6510453"/>
                  <a:pt x="7586274" y="6409358"/>
                  <a:pt x="7421968" y="6429712"/>
                </a:cubicBezTo>
                <a:cubicBezTo>
                  <a:pt x="7363558" y="6432208"/>
                  <a:pt x="7274619" y="6433144"/>
                  <a:pt x="7169762" y="643291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301153D-C81B-4396-AE40-D451E67A8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476382" y="973772"/>
            <a:ext cx="5620293" cy="475801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0808704-9D79-40EE-BB4E-6726C0E2B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0342" y="1029351"/>
            <a:ext cx="5327871" cy="475801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CCE7F25-65C1-4360-95FD-451887037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674500" y="1089831"/>
            <a:ext cx="5327871" cy="4758018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DF40A-4623-181B-1524-EABC074FA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978" y="1574362"/>
            <a:ext cx="4150580" cy="233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/>
              <a:t>Create an index.html file as per your user interface.</a:t>
            </a:r>
            <a:br>
              <a:rPr lang="en-US" sz="3700"/>
            </a:br>
            <a:endParaRPr lang="en-US" sz="3700"/>
          </a:p>
        </p:txBody>
      </p:sp>
    </p:spTree>
    <p:extLst>
      <p:ext uri="{BB962C8B-B14F-4D97-AF65-F5344CB8AC3E}">
        <p14:creationId xmlns:p14="http://schemas.microsoft.com/office/powerpoint/2010/main" val="164005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boratory glassware containing solution">
            <a:extLst>
              <a:ext uri="{FF2B5EF4-FFF2-40B4-BE49-F238E27FC236}">
                <a16:creationId xmlns:a16="http://schemas.microsoft.com/office/drawing/2014/main" id="{79D1D307-D4BF-B6C7-4EE7-406B90230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1BE14B-C94E-4A1A-B076-39CCA2304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399987" y="694217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D79A0-98A3-F2A1-5453-A944CBCA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119" y="1190036"/>
            <a:ext cx="2515263" cy="29462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Set up all the dependencies and run the application using flask.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4BBA99-27AB-4A46-A679-B01BBAC68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435574" y="669191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337B2-25CE-D2F7-3525-AA17687B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809" y="1723551"/>
            <a:ext cx="7353300" cy="30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2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6FB0F23-3B45-4057-92D7-60A17599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EC595-03D0-1DEA-D34C-CC51B73A8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0" y="4670830"/>
            <a:ext cx="10658121" cy="985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Visit the </a:t>
            </a:r>
            <a:r>
              <a:rPr lang="en-US"/>
              <a:t>url</a:t>
            </a:r>
            <a:r>
              <a:rPr lang="en-US" dirty="0"/>
              <a:t> and query the webserver</a:t>
            </a:r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9953613-5A5A-4383-B8C2-6A202946F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291217"/>
          </a:xfrm>
          <a:custGeom>
            <a:avLst/>
            <a:gdLst>
              <a:gd name="connsiteX0" fmla="*/ 11939278 w 12192000"/>
              <a:gd name="connsiteY0" fmla="*/ 4505678 h 4505788"/>
              <a:gd name="connsiteX1" fmla="*/ 11424827 w 12192000"/>
              <a:gd name="connsiteY1" fmla="*/ 4495007 h 4505788"/>
              <a:gd name="connsiteX2" fmla="*/ 10611484 w 12192000"/>
              <a:gd name="connsiteY2" fmla="*/ 4501297 h 4505788"/>
              <a:gd name="connsiteX3" fmla="*/ 1537138 w 12192000"/>
              <a:gd name="connsiteY3" fmla="*/ 4479019 h 4505788"/>
              <a:gd name="connsiteX4" fmla="*/ 113174 w 12192000"/>
              <a:gd name="connsiteY4" fmla="*/ 4461702 h 4505788"/>
              <a:gd name="connsiteX5" fmla="*/ 0 w 12192000"/>
              <a:gd name="connsiteY5" fmla="*/ 4459468 h 4505788"/>
              <a:gd name="connsiteX6" fmla="*/ 0 w 12192000"/>
              <a:gd name="connsiteY6" fmla="*/ 0 h 4505788"/>
              <a:gd name="connsiteX7" fmla="*/ 12192000 w 12192000"/>
              <a:gd name="connsiteY7" fmla="*/ 0 h 4505788"/>
              <a:gd name="connsiteX8" fmla="*/ 12192000 w 12192000"/>
              <a:gd name="connsiteY8" fmla="*/ 4499412 h 4505788"/>
              <a:gd name="connsiteX9" fmla="*/ 12183330 w 12192000"/>
              <a:gd name="connsiteY9" fmla="*/ 4500309 h 4505788"/>
              <a:gd name="connsiteX10" fmla="*/ 11983621 w 12192000"/>
              <a:gd name="connsiteY10" fmla="*/ 4505604 h 4505788"/>
              <a:gd name="connsiteX11" fmla="*/ 11939278 w 12192000"/>
              <a:gd name="connsiteY11" fmla="*/ 4505678 h 450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05788">
                <a:moveTo>
                  <a:pt x="11939278" y="4505678"/>
                </a:moveTo>
                <a:cubicBezTo>
                  <a:pt x="11817135" y="4504551"/>
                  <a:pt x="11574433" y="4495156"/>
                  <a:pt x="11424827" y="4495007"/>
                </a:cubicBezTo>
                <a:cubicBezTo>
                  <a:pt x="11139862" y="4494723"/>
                  <a:pt x="10930345" y="4504998"/>
                  <a:pt x="10611484" y="4501297"/>
                </a:cubicBezTo>
                <a:cubicBezTo>
                  <a:pt x="8176893" y="4532664"/>
                  <a:pt x="4168459" y="4370065"/>
                  <a:pt x="1537138" y="4479019"/>
                </a:cubicBezTo>
                <a:cubicBezTo>
                  <a:pt x="755355" y="4495523"/>
                  <a:pt x="519578" y="4472425"/>
                  <a:pt x="113174" y="4461702"/>
                </a:cubicBezTo>
                <a:lnTo>
                  <a:pt x="0" y="4459468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499412"/>
                </a:lnTo>
                <a:lnTo>
                  <a:pt x="12183330" y="4500309"/>
                </a:lnTo>
                <a:cubicBezTo>
                  <a:pt x="12145326" y="4501926"/>
                  <a:pt x="12084089" y="4500034"/>
                  <a:pt x="11983621" y="4505604"/>
                </a:cubicBezTo>
                <a:cubicBezTo>
                  <a:pt x="11971715" y="4505831"/>
                  <a:pt x="11956727" y="4505839"/>
                  <a:pt x="11939278" y="4505678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455335-ED1C-0D03-C62F-4960ABDD3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281" y="479603"/>
            <a:ext cx="8419931" cy="32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8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1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2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34" name="Rectangle 23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85810-8528-FA7A-3F38-17D2C223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1017768"/>
            <a:ext cx="3363687" cy="3069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Video demo</a:t>
            </a:r>
            <a:endParaRPr lang="en-US"/>
          </a:p>
        </p:txBody>
      </p:sp>
      <p:sp>
        <p:nvSpPr>
          <p:cNvPr id="35" name="Freeform: Shape 25">
            <a:extLst>
              <a:ext uri="{FF2B5EF4-FFF2-40B4-BE49-F238E27FC236}">
                <a16:creationId xmlns:a16="http://schemas.microsoft.com/office/drawing/2014/main" id="{E8407E26-87C7-42DE-8E90-7BD332BB1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26493" y="-27388"/>
            <a:ext cx="5371548" cy="6758610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" name="Freeform: Shape 27">
            <a:extLst>
              <a:ext uri="{FF2B5EF4-FFF2-40B4-BE49-F238E27FC236}">
                <a16:creationId xmlns:a16="http://schemas.microsoft.com/office/drawing/2014/main" id="{1ED55459-2CBB-4DB7-B9D3-F43A3444A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5574057" y="-57427"/>
            <a:ext cx="5371548" cy="675861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demo.mov">
            <a:hlinkClick r:id="" action="ppaction://media"/>
            <a:extLst>
              <a:ext uri="{FF2B5EF4-FFF2-40B4-BE49-F238E27FC236}">
                <a16:creationId xmlns:a16="http://schemas.microsoft.com/office/drawing/2014/main" id="{C4CCA920-BCCE-3C67-86AB-6129E677F6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73258" y="781494"/>
            <a:ext cx="5860183" cy="508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5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B74E81-276A-4BF8-9D74-BF6C44B2E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C87F2133-C5CF-C8F4-8628-2ECB07DB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C537B0-73BE-41E7-8BD7-CC603DD2B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1470" y="1689814"/>
            <a:ext cx="6140530" cy="4647338"/>
          </a:xfrm>
          <a:custGeom>
            <a:avLst/>
            <a:gdLst>
              <a:gd name="connsiteX0" fmla="*/ 3354001 w 6140530"/>
              <a:gd name="connsiteY0" fmla="*/ 1219 h 4626714"/>
              <a:gd name="connsiteX1" fmla="*/ 4854691 w 6140530"/>
              <a:gd name="connsiteY1" fmla="*/ 125683 h 4626714"/>
              <a:gd name="connsiteX2" fmla="*/ 6093602 w 6140530"/>
              <a:gd name="connsiteY2" fmla="*/ 1013600 h 4626714"/>
              <a:gd name="connsiteX3" fmla="*/ 6140530 w 6140530"/>
              <a:gd name="connsiteY3" fmla="*/ 1110875 h 4626714"/>
              <a:gd name="connsiteX4" fmla="*/ 6140530 w 6140530"/>
              <a:gd name="connsiteY4" fmla="*/ 3914197 h 4626714"/>
              <a:gd name="connsiteX5" fmla="*/ 6123285 w 6140530"/>
              <a:gd name="connsiteY5" fmla="*/ 3940855 h 4626714"/>
              <a:gd name="connsiteX6" fmla="*/ 6022119 w 6140530"/>
              <a:gd name="connsiteY6" fmla="*/ 4052713 h 4626714"/>
              <a:gd name="connsiteX7" fmla="*/ 2791676 w 6140530"/>
              <a:gd name="connsiteY7" fmla="*/ 4623624 h 4626714"/>
              <a:gd name="connsiteX8" fmla="*/ 0 w 6140530"/>
              <a:gd name="connsiteY8" fmla="*/ 4180103 h 4626714"/>
              <a:gd name="connsiteX9" fmla="*/ 486444 w 6140530"/>
              <a:gd name="connsiteY9" fmla="*/ 3598665 h 4626714"/>
              <a:gd name="connsiteX10" fmla="*/ 701119 w 6140530"/>
              <a:gd name="connsiteY10" fmla="*/ 1679227 h 4626714"/>
              <a:gd name="connsiteX11" fmla="*/ 3354001 w 6140530"/>
              <a:gd name="connsiteY11" fmla="*/ 1219 h 4626714"/>
              <a:gd name="connsiteX0" fmla="*/ 3354001 w 6140530"/>
              <a:gd name="connsiteY0" fmla="*/ 1219 h 4647338"/>
              <a:gd name="connsiteX1" fmla="*/ 4854691 w 6140530"/>
              <a:gd name="connsiteY1" fmla="*/ 125683 h 4647338"/>
              <a:gd name="connsiteX2" fmla="*/ 6093602 w 6140530"/>
              <a:gd name="connsiteY2" fmla="*/ 1013600 h 4647338"/>
              <a:gd name="connsiteX3" fmla="*/ 6140530 w 6140530"/>
              <a:gd name="connsiteY3" fmla="*/ 1110875 h 4647338"/>
              <a:gd name="connsiteX4" fmla="*/ 6140530 w 6140530"/>
              <a:gd name="connsiteY4" fmla="*/ 3914197 h 4647338"/>
              <a:gd name="connsiteX5" fmla="*/ 6123285 w 6140530"/>
              <a:gd name="connsiteY5" fmla="*/ 3940855 h 4647338"/>
              <a:gd name="connsiteX6" fmla="*/ 6022119 w 6140530"/>
              <a:gd name="connsiteY6" fmla="*/ 4052713 h 4647338"/>
              <a:gd name="connsiteX7" fmla="*/ 2791676 w 6140530"/>
              <a:gd name="connsiteY7" fmla="*/ 4623624 h 4647338"/>
              <a:gd name="connsiteX8" fmla="*/ 0 w 6140530"/>
              <a:gd name="connsiteY8" fmla="*/ 4180103 h 4647338"/>
              <a:gd name="connsiteX9" fmla="*/ 486444 w 6140530"/>
              <a:gd name="connsiteY9" fmla="*/ 3598665 h 4647338"/>
              <a:gd name="connsiteX10" fmla="*/ 701119 w 6140530"/>
              <a:gd name="connsiteY10" fmla="*/ 1679227 h 4647338"/>
              <a:gd name="connsiteX11" fmla="*/ 3354001 w 6140530"/>
              <a:gd name="connsiteY11" fmla="*/ 1219 h 4647338"/>
              <a:gd name="connsiteX0" fmla="*/ 3354001 w 6140530"/>
              <a:gd name="connsiteY0" fmla="*/ 1219 h 4647338"/>
              <a:gd name="connsiteX1" fmla="*/ 4854691 w 6140530"/>
              <a:gd name="connsiteY1" fmla="*/ 125683 h 4647338"/>
              <a:gd name="connsiteX2" fmla="*/ 6093602 w 6140530"/>
              <a:gd name="connsiteY2" fmla="*/ 1013600 h 4647338"/>
              <a:gd name="connsiteX3" fmla="*/ 6140530 w 6140530"/>
              <a:gd name="connsiteY3" fmla="*/ 1110875 h 4647338"/>
              <a:gd name="connsiteX4" fmla="*/ 6140530 w 6140530"/>
              <a:gd name="connsiteY4" fmla="*/ 3914197 h 4647338"/>
              <a:gd name="connsiteX5" fmla="*/ 6123285 w 6140530"/>
              <a:gd name="connsiteY5" fmla="*/ 3940855 h 4647338"/>
              <a:gd name="connsiteX6" fmla="*/ 6022119 w 6140530"/>
              <a:gd name="connsiteY6" fmla="*/ 4052713 h 4647338"/>
              <a:gd name="connsiteX7" fmla="*/ 2791676 w 6140530"/>
              <a:gd name="connsiteY7" fmla="*/ 4623624 h 4647338"/>
              <a:gd name="connsiteX8" fmla="*/ 0 w 6140530"/>
              <a:gd name="connsiteY8" fmla="*/ 4180103 h 4647338"/>
              <a:gd name="connsiteX9" fmla="*/ 486444 w 6140530"/>
              <a:gd name="connsiteY9" fmla="*/ 3598665 h 4647338"/>
              <a:gd name="connsiteX10" fmla="*/ 701119 w 6140530"/>
              <a:gd name="connsiteY10" fmla="*/ 1679227 h 4647338"/>
              <a:gd name="connsiteX11" fmla="*/ 3354001 w 6140530"/>
              <a:gd name="connsiteY11" fmla="*/ 1219 h 464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40530" h="4647338">
                <a:moveTo>
                  <a:pt x="3354001" y="1219"/>
                </a:moveTo>
                <a:cubicBezTo>
                  <a:pt x="4004435" y="-11736"/>
                  <a:pt x="4587960" y="81931"/>
                  <a:pt x="4854691" y="125683"/>
                </a:cubicBezTo>
                <a:cubicBezTo>
                  <a:pt x="5569674" y="248878"/>
                  <a:pt x="5884365" y="614355"/>
                  <a:pt x="6093602" y="1013600"/>
                </a:cubicBezTo>
                <a:lnTo>
                  <a:pt x="6140530" y="1110875"/>
                </a:lnTo>
                <a:lnTo>
                  <a:pt x="6140530" y="3914197"/>
                </a:lnTo>
                <a:lnTo>
                  <a:pt x="6123285" y="3940855"/>
                </a:lnTo>
                <a:cubicBezTo>
                  <a:pt x="6092119" y="3981849"/>
                  <a:pt x="6058441" y="4019304"/>
                  <a:pt x="6022119" y="4052713"/>
                </a:cubicBezTo>
                <a:cubicBezTo>
                  <a:pt x="5440967" y="4587251"/>
                  <a:pt x="4022382" y="4706012"/>
                  <a:pt x="2791676" y="4623624"/>
                </a:cubicBezTo>
                <a:cubicBezTo>
                  <a:pt x="1788243" y="4556450"/>
                  <a:pt x="990667" y="4345015"/>
                  <a:pt x="0" y="4180103"/>
                </a:cubicBezTo>
                <a:cubicBezTo>
                  <a:pt x="0" y="4180103"/>
                  <a:pt x="445100" y="4042167"/>
                  <a:pt x="486444" y="3598665"/>
                </a:cubicBezTo>
                <a:cubicBezTo>
                  <a:pt x="526106" y="3207312"/>
                  <a:pt x="513958" y="2340421"/>
                  <a:pt x="701119" y="1679227"/>
                </a:cubicBezTo>
                <a:cubicBezTo>
                  <a:pt x="1000026" y="340576"/>
                  <a:pt x="2269944" y="22811"/>
                  <a:pt x="3354001" y="12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757CFF1-20F6-4EF6-83FA-264F652F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47219">
            <a:off x="6227678" y="1604682"/>
            <a:ext cx="6095974" cy="4725794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47652"/>
              <a:gd name="connsiteY0" fmla="*/ 731902 h 764135"/>
              <a:gd name="connsiteX1" fmla="*/ 373741 w 847652"/>
              <a:gd name="connsiteY1" fmla="*/ 757848 h 764135"/>
              <a:gd name="connsiteX2" fmla="*/ 812900 w 847652"/>
              <a:gd name="connsiteY2" fmla="*/ 492088 h 764135"/>
              <a:gd name="connsiteX3" fmla="*/ 794101 w 847652"/>
              <a:gd name="connsiteY3" fmla="*/ 187195 h 764135"/>
              <a:gd name="connsiteX4" fmla="*/ 588282 w 847652"/>
              <a:gd name="connsiteY4" fmla="*/ 3537 h 764135"/>
              <a:gd name="connsiteX5" fmla="*/ 59263 w 847652"/>
              <a:gd name="connsiteY5" fmla="*/ 319863 h 764135"/>
              <a:gd name="connsiteX6" fmla="*/ 56596 w 847652"/>
              <a:gd name="connsiteY6" fmla="*/ 630854 h 764135"/>
              <a:gd name="connsiteX7" fmla="*/ 0 w 847652"/>
              <a:gd name="connsiteY7" fmla="*/ 731902 h 764135"/>
              <a:gd name="connsiteX0" fmla="*/ 0 w 843619"/>
              <a:gd name="connsiteY0" fmla="*/ 731902 h 766005"/>
              <a:gd name="connsiteX1" fmla="*/ 373741 w 843619"/>
              <a:gd name="connsiteY1" fmla="*/ 757848 h 766005"/>
              <a:gd name="connsiteX2" fmla="*/ 807052 w 843619"/>
              <a:gd name="connsiteY2" fmla="*/ 579654 h 766005"/>
              <a:gd name="connsiteX3" fmla="*/ 794101 w 843619"/>
              <a:gd name="connsiteY3" fmla="*/ 187195 h 766005"/>
              <a:gd name="connsiteX4" fmla="*/ 588282 w 843619"/>
              <a:gd name="connsiteY4" fmla="*/ 3537 h 766005"/>
              <a:gd name="connsiteX5" fmla="*/ 59263 w 843619"/>
              <a:gd name="connsiteY5" fmla="*/ 319863 h 766005"/>
              <a:gd name="connsiteX6" fmla="*/ 56596 w 843619"/>
              <a:gd name="connsiteY6" fmla="*/ 630854 h 766005"/>
              <a:gd name="connsiteX7" fmla="*/ 0 w 843619"/>
              <a:gd name="connsiteY7" fmla="*/ 731902 h 766005"/>
              <a:gd name="connsiteX0" fmla="*/ 0 w 838949"/>
              <a:gd name="connsiteY0" fmla="*/ 731902 h 764478"/>
              <a:gd name="connsiteX1" fmla="*/ 373741 w 838949"/>
              <a:gd name="connsiteY1" fmla="*/ 757848 h 764478"/>
              <a:gd name="connsiteX2" fmla="*/ 799956 w 838949"/>
              <a:gd name="connsiteY2" fmla="*/ 602289 h 764478"/>
              <a:gd name="connsiteX3" fmla="*/ 794101 w 838949"/>
              <a:gd name="connsiteY3" fmla="*/ 187195 h 764478"/>
              <a:gd name="connsiteX4" fmla="*/ 588282 w 838949"/>
              <a:gd name="connsiteY4" fmla="*/ 3537 h 764478"/>
              <a:gd name="connsiteX5" fmla="*/ 59263 w 838949"/>
              <a:gd name="connsiteY5" fmla="*/ 319863 h 764478"/>
              <a:gd name="connsiteX6" fmla="*/ 56596 w 838949"/>
              <a:gd name="connsiteY6" fmla="*/ 630854 h 764478"/>
              <a:gd name="connsiteX7" fmla="*/ 0 w 838949"/>
              <a:gd name="connsiteY7" fmla="*/ 731902 h 764478"/>
              <a:gd name="connsiteX0" fmla="*/ 0 w 844858"/>
              <a:gd name="connsiteY0" fmla="*/ 731902 h 764478"/>
              <a:gd name="connsiteX1" fmla="*/ 373741 w 844858"/>
              <a:gd name="connsiteY1" fmla="*/ 757848 h 764478"/>
              <a:gd name="connsiteX2" fmla="*/ 799956 w 844858"/>
              <a:gd name="connsiteY2" fmla="*/ 602289 h 764478"/>
              <a:gd name="connsiteX3" fmla="*/ 794101 w 844858"/>
              <a:gd name="connsiteY3" fmla="*/ 187195 h 764478"/>
              <a:gd name="connsiteX4" fmla="*/ 588282 w 844858"/>
              <a:gd name="connsiteY4" fmla="*/ 3537 h 764478"/>
              <a:gd name="connsiteX5" fmla="*/ 59263 w 844858"/>
              <a:gd name="connsiteY5" fmla="*/ 319863 h 764478"/>
              <a:gd name="connsiteX6" fmla="*/ 56596 w 844858"/>
              <a:gd name="connsiteY6" fmla="*/ 630854 h 764478"/>
              <a:gd name="connsiteX7" fmla="*/ 0 w 844858"/>
              <a:gd name="connsiteY7" fmla="*/ 731902 h 764478"/>
              <a:gd name="connsiteX0" fmla="*/ 0 w 841989"/>
              <a:gd name="connsiteY0" fmla="*/ 731902 h 763721"/>
              <a:gd name="connsiteX1" fmla="*/ 373741 w 841989"/>
              <a:gd name="connsiteY1" fmla="*/ 757848 h 763721"/>
              <a:gd name="connsiteX2" fmla="*/ 795517 w 841989"/>
              <a:gd name="connsiteY2" fmla="*/ 613716 h 763721"/>
              <a:gd name="connsiteX3" fmla="*/ 794101 w 841989"/>
              <a:gd name="connsiteY3" fmla="*/ 187195 h 763721"/>
              <a:gd name="connsiteX4" fmla="*/ 588282 w 841989"/>
              <a:gd name="connsiteY4" fmla="*/ 3537 h 763721"/>
              <a:gd name="connsiteX5" fmla="*/ 59263 w 841989"/>
              <a:gd name="connsiteY5" fmla="*/ 319863 h 763721"/>
              <a:gd name="connsiteX6" fmla="*/ 56596 w 841989"/>
              <a:gd name="connsiteY6" fmla="*/ 630854 h 763721"/>
              <a:gd name="connsiteX7" fmla="*/ 0 w 841989"/>
              <a:gd name="connsiteY7" fmla="*/ 731902 h 763721"/>
              <a:gd name="connsiteX0" fmla="*/ 0 w 836040"/>
              <a:gd name="connsiteY0" fmla="*/ 731902 h 763528"/>
              <a:gd name="connsiteX1" fmla="*/ 375521 w 836040"/>
              <a:gd name="connsiteY1" fmla="*/ 757630 h 763528"/>
              <a:gd name="connsiteX2" fmla="*/ 795517 w 836040"/>
              <a:gd name="connsiteY2" fmla="*/ 613716 h 763528"/>
              <a:gd name="connsiteX3" fmla="*/ 794101 w 836040"/>
              <a:gd name="connsiteY3" fmla="*/ 187195 h 763528"/>
              <a:gd name="connsiteX4" fmla="*/ 588282 w 836040"/>
              <a:gd name="connsiteY4" fmla="*/ 3537 h 763528"/>
              <a:gd name="connsiteX5" fmla="*/ 59263 w 836040"/>
              <a:gd name="connsiteY5" fmla="*/ 319863 h 763528"/>
              <a:gd name="connsiteX6" fmla="*/ 56596 w 836040"/>
              <a:gd name="connsiteY6" fmla="*/ 630854 h 763528"/>
              <a:gd name="connsiteX7" fmla="*/ 0 w 836040"/>
              <a:gd name="connsiteY7" fmla="*/ 731902 h 763528"/>
              <a:gd name="connsiteX0" fmla="*/ 0 w 836040"/>
              <a:gd name="connsiteY0" fmla="*/ 731902 h 761256"/>
              <a:gd name="connsiteX1" fmla="*/ 375521 w 836040"/>
              <a:gd name="connsiteY1" fmla="*/ 757630 h 761256"/>
              <a:gd name="connsiteX2" fmla="*/ 795517 w 836040"/>
              <a:gd name="connsiteY2" fmla="*/ 613716 h 761256"/>
              <a:gd name="connsiteX3" fmla="*/ 794101 w 836040"/>
              <a:gd name="connsiteY3" fmla="*/ 187195 h 761256"/>
              <a:gd name="connsiteX4" fmla="*/ 588282 w 836040"/>
              <a:gd name="connsiteY4" fmla="*/ 3537 h 761256"/>
              <a:gd name="connsiteX5" fmla="*/ 59263 w 836040"/>
              <a:gd name="connsiteY5" fmla="*/ 319863 h 761256"/>
              <a:gd name="connsiteX6" fmla="*/ 56596 w 836040"/>
              <a:gd name="connsiteY6" fmla="*/ 630854 h 761256"/>
              <a:gd name="connsiteX7" fmla="*/ 0 w 836040"/>
              <a:gd name="connsiteY7" fmla="*/ 731902 h 761256"/>
              <a:gd name="connsiteX0" fmla="*/ 794101 w 837028"/>
              <a:gd name="connsiteY0" fmla="*/ 187195 h 761256"/>
              <a:gd name="connsiteX1" fmla="*/ 588282 w 837028"/>
              <a:gd name="connsiteY1" fmla="*/ 3537 h 761256"/>
              <a:gd name="connsiteX2" fmla="*/ 59263 w 837028"/>
              <a:gd name="connsiteY2" fmla="*/ 319863 h 761256"/>
              <a:gd name="connsiteX3" fmla="*/ 56596 w 837028"/>
              <a:gd name="connsiteY3" fmla="*/ 630854 h 761256"/>
              <a:gd name="connsiteX4" fmla="*/ 0 w 837028"/>
              <a:gd name="connsiteY4" fmla="*/ 731902 h 761256"/>
              <a:gd name="connsiteX5" fmla="*/ 375521 w 837028"/>
              <a:gd name="connsiteY5" fmla="*/ 757630 h 761256"/>
              <a:gd name="connsiteX6" fmla="*/ 795517 w 837028"/>
              <a:gd name="connsiteY6" fmla="*/ 613716 h 761256"/>
              <a:gd name="connsiteX7" fmla="*/ 806268 w 837028"/>
              <a:gd name="connsiteY7" fmla="*/ 201919 h 761256"/>
              <a:gd name="connsiteX0" fmla="*/ 794101 w 795517"/>
              <a:gd name="connsiteY0" fmla="*/ 187195 h 761256"/>
              <a:gd name="connsiteX1" fmla="*/ 588282 w 795517"/>
              <a:gd name="connsiteY1" fmla="*/ 3537 h 761256"/>
              <a:gd name="connsiteX2" fmla="*/ 59263 w 795517"/>
              <a:gd name="connsiteY2" fmla="*/ 319863 h 761256"/>
              <a:gd name="connsiteX3" fmla="*/ 56596 w 795517"/>
              <a:gd name="connsiteY3" fmla="*/ 630854 h 761256"/>
              <a:gd name="connsiteX4" fmla="*/ 0 w 795517"/>
              <a:gd name="connsiteY4" fmla="*/ 731902 h 761256"/>
              <a:gd name="connsiteX5" fmla="*/ 375521 w 795517"/>
              <a:gd name="connsiteY5" fmla="*/ 757630 h 761256"/>
              <a:gd name="connsiteX6" fmla="*/ 795517 w 795517"/>
              <a:gd name="connsiteY6" fmla="*/ 613716 h 761256"/>
              <a:gd name="connsiteX0" fmla="*/ 794101 w 811137"/>
              <a:gd name="connsiteY0" fmla="*/ 187195 h 764776"/>
              <a:gd name="connsiteX1" fmla="*/ 588282 w 811137"/>
              <a:gd name="connsiteY1" fmla="*/ 3537 h 764776"/>
              <a:gd name="connsiteX2" fmla="*/ 59263 w 811137"/>
              <a:gd name="connsiteY2" fmla="*/ 319863 h 764776"/>
              <a:gd name="connsiteX3" fmla="*/ 56596 w 811137"/>
              <a:gd name="connsiteY3" fmla="*/ 630854 h 764776"/>
              <a:gd name="connsiteX4" fmla="*/ 0 w 811137"/>
              <a:gd name="connsiteY4" fmla="*/ 731902 h 764776"/>
              <a:gd name="connsiteX5" fmla="*/ 375521 w 811137"/>
              <a:gd name="connsiteY5" fmla="*/ 757630 h 764776"/>
              <a:gd name="connsiteX6" fmla="*/ 811137 w 811137"/>
              <a:gd name="connsiteY6" fmla="*/ 595001 h 764776"/>
              <a:gd name="connsiteX0" fmla="*/ 794101 w 811137"/>
              <a:gd name="connsiteY0" fmla="*/ 187195 h 764776"/>
              <a:gd name="connsiteX1" fmla="*/ 588282 w 811137"/>
              <a:gd name="connsiteY1" fmla="*/ 3537 h 764776"/>
              <a:gd name="connsiteX2" fmla="*/ 59263 w 811137"/>
              <a:gd name="connsiteY2" fmla="*/ 319863 h 764776"/>
              <a:gd name="connsiteX3" fmla="*/ 56596 w 811137"/>
              <a:gd name="connsiteY3" fmla="*/ 630854 h 764776"/>
              <a:gd name="connsiteX4" fmla="*/ 0 w 811137"/>
              <a:gd name="connsiteY4" fmla="*/ 731902 h 764776"/>
              <a:gd name="connsiteX5" fmla="*/ 375521 w 811137"/>
              <a:gd name="connsiteY5" fmla="*/ 757630 h 764776"/>
              <a:gd name="connsiteX6" fmla="*/ 811137 w 811137"/>
              <a:gd name="connsiteY6" fmla="*/ 595001 h 764776"/>
              <a:gd name="connsiteX0" fmla="*/ 794101 w 811137"/>
              <a:gd name="connsiteY0" fmla="*/ 187195 h 760393"/>
              <a:gd name="connsiteX1" fmla="*/ 588282 w 811137"/>
              <a:gd name="connsiteY1" fmla="*/ 3537 h 760393"/>
              <a:gd name="connsiteX2" fmla="*/ 59263 w 811137"/>
              <a:gd name="connsiteY2" fmla="*/ 319863 h 760393"/>
              <a:gd name="connsiteX3" fmla="*/ 56596 w 811137"/>
              <a:gd name="connsiteY3" fmla="*/ 630854 h 760393"/>
              <a:gd name="connsiteX4" fmla="*/ 0 w 811137"/>
              <a:gd name="connsiteY4" fmla="*/ 731902 h 760393"/>
              <a:gd name="connsiteX5" fmla="*/ 375521 w 811137"/>
              <a:gd name="connsiteY5" fmla="*/ 757630 h 760393"/>
              <a:gd name="connsiteX6" fmla="*/ 811137 w 811137"/>
              <a:gd name="connsiteY6" fmla="*/ 595001 h 760393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75015 w 811137"/>
              <a:gd name="connsiteY0" fmla="*/ 150490 h 761199"/>
              <a:gd name="connsiteX1" fmla="*/ 588282 w 811137"/>
              <a:gd name="connsiteY1" fmla="*/ 5290 h 761199"/>
              <a:gd name="connsiteX2" fmla="*/ 59263 w 811137"/>
              <a:gd name="connsiteY2" fmla="*/ 321616 h 761199"/>
              <a:gd name="connsiteX3" fmla="*/ 56596 w 811137"/>
              <a:gd name="connsiteY3" fmla="*/ 632607 h 761199"/>
              <a:gd name="connsiteX4" fmla="*/ 0 w 811137"/>
              <a:gd name="connsiteY4" fmla="*/ 733655 h 761199"/>
              <a:gd name="connsiteX5" fmla="*/ 375521 w 811137"/>
              <a:gd name="connsiteY5" fmla="*/ 759383 h 761199"/>
              <a:gd name="connsiteX6" fmla="*/ 811137 w 811137"/>
              <a:gd name="connsiteY6" fmla="*/ 596754 h 761199"/>
              <a:gd name="connsiteX0" fmla="*/ 775015 w 811137"/>
              <a:gd name="connsiteY0" fmla="*/ 148838 h 759547"/>
              <a:gd name="connsiteX1" fmla="*/ 588282 w 811137"/>
              <a:gd name="connsiteY1" fmla="*/ 3638 h 759547"/>
              <a:gd name="connsiteX2" fmla="*/ 59263 w 811137"/>
              <a:gd name="connsiteY2" fmla="*/ 319964 h 759547"/>
              <a:gd name="connsiteX3" fmla="*/ 56596 w 811137"/>
              <a:gd name="connsiteY3" fmla="*/ 630955 h 759547"/>
              <a:gd name="connsiteX4" fmla="*/ 0 w 811137"/>
              <a:gd name="connsiteY4" fmla="*/ 732003 h 759547"/>
              <a:gd name="connsiteX5" fmla="*/ 375521 w 811137"/>
              <a:gd name="connsiteY5" fmla="*/ 757731 h 759547"/>
              <a:gd name="connsiteX6" fmla="*/ 811137 w 811137"/>
              <a:gd name="connsiteY6" fmla="*/ 595102 h 759547"/>
              <a:gd name="connsiteX0" fmla="*/ 775015 w 811137"/>
              <a:gd name="connsiteY0" fmla="*/ 149039 h 759748"/>
              <a:gd name="connsiteX1" fmla="*/ 588282 w 811137"/>
              <a:gd name="connsiteY1" fmla="*/ 3839 h 759748"/>
              <a:gd name="connsiteX2" fmla="*/ 59263 w 811137"/>
              <a:gd name="connsiteY2" fmla="*/ 320165 h 759748"/>
              <a:gd name="connsiteX3" fmla="*/ 56596 w 811137"/>
              <a:gd name="connsiteY3" fmla="*/ 631156 h 759748"/>
              <a:gd name="connsiteX4" fmla="*/ 0 w 811137"/>
              <a:gd name="connsiteY4" fmla="*/ 732204 h 759748"/>
              <a:gd name="connsiteX5" fmla="*/ 375521 w 811137"/>
              <a:gd name="connsiteY5" fmla="*/ 757932 h 759748"/>
              <a:gd name="connsiteX6" fmla="*/ 811137 w 811137"/>
              <a:gd name="connsiteY6" fmla="*/ 595303 h 759748"/>
              <a:gd name="connsiteX0" fmla="*/ 775015 w 811137"/>
              <a:gd name="connsiteY0" fmla="*/ 148071 h 758780"/>
              <a:gd name="connsiteX1" fmla="*/ 588282 w 811137"/>
              <a:gd name="connsiteY1" fmla="*/ 2871 h 758780"/>
              <a:gd name="connsiteX2" fmla="*/ 59263 w 811137"/>
              <a:gd name="connsiteY2" fmla="*/ 319197 h 758780"/>
              <a:gd name="connsiteX3" fmla="*/ 56596 w 811137"/>
              <a:gd name="connsiteY3" fmla="*/ 630188 h 758780"/>
              <a:gd name="connsiteX4" fmla="*/ 0 w 811137"/>
              <a:gd name="connsiteY4" fmla="*/ 731236 h 758780"/>
              <a:gd name="connsiteX5" fmla="*/ 375521 w 811137"/>
              <a:gd name="connsiteY5" fmla="*/ 756964 h 758780"/>
              <a:gd name="connsiteX6" fmla="*/ 811137 w 811137"/>
              <a:gd name="connsiteY6" fmla="*/ 594335 h 758780"/>
              <a:gd name="connsiteX0" fmla="*/ 775015 w 811137"/>
              <a:gd name="connsiteY0" fmla="*/ 148702 h 759411"/>
              <a:gd name="connsiteX1" fmla="*/ 588282 w 811137"/>
              <a:gd name="connsiteY1" fmla="*/ 3502 h 759411"/>
              <a:gd name="connsiteX2" fmla="*/ 59263 w 811137"/>
              <a:gd name="connsiteY2" fmla="*/ 319828 h 759411"/>
              <a:gd name="connsiteX3" fmla="*/ 56596 w 811137"/>
              <a:gd name="connsiteY3" fmla="*/ 630819 h 759411"/>
              <a:gd name="connsiteX4" fmla="*/ 0 w 811137"/>
              <a:gd name="connsiteY4" fmla="*/ 731867 h 759411"/>
              <a:gd name="connsiteX5" fmla="*/ 375521 w 811137"/>
              <a:gd name="connsiteY5" fmla="*/ 757595 h 759411"/>
              <a:gd name="connsiteX6" fmla="*/ 811137 w 811137"/>
              <a:gd name="connsiteY6" fmla="*/ 594966 h 759411"/>
              <a:gd name="connsiteX0" fmla="*/ 775683 w 811137"/>
              <a:gd name="connsiteY0" fmla="*/ 146832 h 759671"/>
              <a:gd name="connsiteX1" fmla="*/ 588282 w 811137"/>
              <a:gd name="connsiteY1" fmla="*/ 3762 h 759671"/>
              <a:gd name="connsiteX2" fmla="*/ 59263 w 811137"/>
              <a:gd name="connsiteY2" fmla="*/ 320088 h 759671"/>
              <a:gd name="connsiteX3" fmla="*/ 56596 w 811137"/>
              <a:gd name="connsiteY3" fmla="*/ 631079 h 759671"/>
              <a:gd name="connsiteX4" fmla="*/ 0 w 811137"/>
              <a:gd name="connsiteY4" fmla="*/ 732127 h 759671"/>
              <a:gd name="connsiteX5" fmla="*/ 375521 w 811137"/>
              <a:gd name="connsiteY5" fmla="*/ 757855 h 759671"/>
              <a:gd name="connsiteX6" fmla="*/ 811137 w 811137"/>
              <a:gd name="connsiteY6" fmla="*/ 595226 h 759671"/>
              <a:gd name="connsiteX0" fmla="*/ 775683 w 811137"/>
              <a:gd name="connsiteY0" fmla="*/ 143132 h 755971"/>
              <a:gd name="connsiteX1" fmla="*/ 588282 w 811137"/>
              <a:gd name="connsiteY1" fmla="*/ 62 h 755971"/>
              <a:gd name="connsiteX2" fmla="*/ 59263 w 811137"/>
              <a:gd name="connsiteY2" fmla="*/ 316388 h 755971"/>
              <a:gd name="connsiteX3" fmla="*/ 56596 w 811137"/>
              <a:gd name="connsiteY3" fmla="*/ 627379 h 755971"/>
              <a:gd name="connsiteX4" fmla="*/ 0 w 811137"/>
              <a:gd name="connsiteY4" fmla="*/ 728427 h 755971"/>
              <a:gd name="connsiteX5" fmla="*/ 375521 w 811137"/>
              <a:gd name="connsiteY5" fmla="*/ 754155 h 755971"/>
              <a:gd name="connsiteX6" fmla="*/ 811137 w 811137"/>
              <a:gd name="connsiteY6" fmla="*/ 591526 h 755971"/>
              <a:gd name="connsiteX0" fmla="*/ 775683 w 811137"/>
              <a:gd name="connsiteY0" fmla="*/ 143690 h 756529"/>
              <a:gd name="connsiteX1" fmla="*/ 588282 w 811137"/>
              <a:gd name="connsiteY1" fmla="*/ 620 h 756529"/>
              <a:gd name="connsiteX2" fmla="*/ 59263 w 811137"/>
              <a:gd name="connsiteY2" fmla="*/ 316946 h 756529"/>
              <a:gd name="connsiteX3" fmla="*/ 56596 w 811137"/>
              <a:gd name="connsiteY3" fmla="*/ 627937 h 756529"/>
              <a:gd name="connsiteX4" fmla="*/ 0 w 811137"/>
              <a:gd name="connsiteY4" fmla="*/ 728985 h 756529"/>
              <a:gd name="connsiteX5" fmla="*/ 375521 w 811137"/>
              <a:gd name="connsiteY5" fmla="*/ 754713 h 756529"/>
              <a:gd name="connsiteX6" fmla="*/ 811137 w 811137"/>
              <a:gd name="connsiteY6" fmla="*/ 592084 h 756529"/>
              <a:gd name="connsiteX0" fmla="*/ 775683 w 811137"/>
              <a:gd name="connsiteY0" fmla="*/ 144363 h 757202"/>
              <a:gd name="connsiteX1" fmla="*/ 588282 w 811137"/>
              <a:gd name="connsiteY1" fmla="*/ 1293 h 757202"/>
              <a:gd name="connsiteX2" fmla="*/ 59263 w 811137"/>
              <a:gd name="connsiteY2" fmla="*/ 317619 h 757202"/>
              <a:gd name="connsiteX3" fmla="*/ 56596 w 811137"/>
              <a:gd name="connsiteY3" fmla="*/ 628610 h 757202"/>
              <a:gd name="connsiteX4" fmla="*/ 0 w 811137"/>
              <a:gd name="connsiteY4" fmla="*/ 729658 h 757202"/>
              <a:gd name="connsiteX5" fmla="*/ 375521 w 811137"/>
              <a:gd name="connsiteY5" fmla="*/ 755386 h 757202"/>
              <a:gd name="connsiteX6" fmla="*/ 811137 w 811137"/>
              <a:gd name="connsiteY6" fmla="*/ 592757 h 757202"/>
              <a:gd name="connsiteX0" fmla="*/ 775683 w 811137"/>
              <a:gd name="connsiteY0" fmla="*/ 145620 h 758459"/>
              <a:gd name="connsiteX1" fmla="*/ 588282 w 811137"/>
              <a:gd name="connsiteY1" fmla="*/ 2550 h 758459"/>
              <a:gd name="connsiteX2" fmla="*/ 59263 w 811137"/>
              <a:gd name="connsiteY2" fmla="*/ 318876 h 758459"/>
              <a:gd name="connsiteX3" fmla="*/ 56596 w 811137"/>
              <a:gd name="connsiteY3" fmla="*/ 629867 h 758459"/>
              <a:gd name="connsiteX4" fmla="*/ 0 w 811137"/>
              <a:gd name="connsiteY4" fmla="*/ 730915 h 758459"/>
              <a:gd name="connsiteX5" fmla="*/ 375521 w 811137"/>
              <a:gd name="connsiteY5" fmla="*/ 756643 h 758459"/>
              <a:gd name="connsiteX6" fmla="*/ 811137 w 811137"/>
              <a:gd name="connsiteY6" fmla="*/ 594014 h 758459"/>
              <a:gd name="connsiteX0" fmla="*/ 775683 w 811137"/>
              <a:gd name="connsiteY0" fmla="*/ 147658 h 760497"/>
              <a:gd name="connsiteX1" fmla="*/ 588282 w 811137"/>
              <a:gd name="connsiteY1" fmla="*/ 4588 h 760497"/>
              <a:gd name="connsiteX2" fmla="*/ 59263 w 811137"/>
              <a:gd name="connsiteY2" fmla="*/ 320914 h 760497"/>
              <a:gd name="connsiteX3" fmla="*/ 56596 w 811137"/>
              <a:gd name="connsiteY3" fmla="*/ 631905 h 760497"/>
              <a:gd name="connsiteX4" fmla="*/ 0 w 811137"/>
              <a:gd name="connsiteY4" fmla="*/ 732953 h 760497"/>
              <a:gd name="connsiteX5" fmla="*/ 375521 w 811137"/>
              <a:gd name="connsiteY5" fmla="*/ 758681 h 760497"/>
              <a:gd name="connsiteX6" fmla="*/ 811137 w 811137"/>
              <a:gd name="connsiteY6" fmla="*/ 596052 h 760497"/>
              <a:gd name="connsiteX0" fmla="*/ 775683 w 811137"/>
              <a:gd name="connsiteY0" fmla="*/ 148140 h 760979"/>
              <a:gd name="connsiteX1" fmla="*/ 588282 w 811137"/>
              <a:gd name="connsiteY1" fmla="*/ 5070 h 760979"/>
              <a:gd name="connsiteX2" fmla="*/ 59263 w 811137"/>
              <a:gd name="connsiteY2" fmla="*/ 321396 h 760979"/>
              <a:gd name="connsiteX3" fmla="*/ 56596 w 811137"/>
              <a:gd name="connsiteY3" fmla="*/ 632387 h 760979"/>
              <a:gd name="connsiteX4" fmla="*/ 0 w 811137"/>
              <a:gd name="connsiteY4" fmla="*/ 733435 h 760979"/>
              <a:gd name="connsiteX5" fmla="*/ 375521 w 811137"/>
              <a:gd name="connsiteY5" fmla="*/ 759163 h 760979"/>
              <a:gd name="connsiteX6" fmla="*/ 811137 w 811137"/>
              <a:gd name="connsiteY6" fmla="*/ 596534 h 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137" h="760979">
                <a:moveTo>
                  <a:pt x="775683" y="148140"/>
                </a:moveTo>
                <a:cubicBezTo>
                  <a:pt x="762064" y="122193"/>
                  <a:pt x="722979" y="17335"/>
                  <a:pt x="588282" y="5070"/>
                </a:cubicBezTo>
                <a:cubicBezTo>
                  <a:pt x="465944" y="-6070"/>
                  <a:pt x="93839" y="-29505"/>
                  <a:pt x="59263" y="321396"/>
                </a:cubicBezTo>
                <a:cubicBezTo>
                  <a:pt x="43357" y="430362"/>
                  <a:pt x="56596" y="569046"/>
                  <a:pt x="56596" y="632387"/>
                </a:cubicBezTo>
                <a:cubicBezTo>
                  <a:pt x="57073" y="704110"/>
                  <a:pt x="0" y="733435"/>
                  <a:pt x="0" y="733435"/>
                </a:cubicBezTo>
                <a:cubicBezTo>
                  <a:pt x="133360" y="743770"/>
                  <a:pt x="261604" y="767731"/>
                  <a:pt x="375521" y="759163"/>
                </a:cubicBezTo>
                <a:cubicBezTo>
                  <a:pt x="474122" y="751747"/>
                  <a:pt x="716355" y="732274"/>
                  <a:pt x="811137" y="596534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A420-EBC2-475A-B5F6-1915095B1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81631" flipH="1">
            <a:off x="4128647" y="500208"/>
            <a:ext cx="5016912" cy="227181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66451 w 1286279"/>
              <a:gd name="connsiteY0" fmla="*/ 861647 h 861647"/>
              <a:gd name="connsiteX1" fmla="*/ 858856 w 1286279"/>
              <a:gd name="connsiteY1" fmla="*/ 791733 h 861647"/>
              <a:gd name="connsiteX2" fmla="*/ 1217662 w 1286279"/>
              <a:gd name="connsiteY2" fmla="*/ 618950 h 861647"/>
              <a:gd name="connsiteX3" fmla="*/ 1216615 w 1286279"/>
              <a:gd name="connsiteY3" fmla="*/ 181371 h 861647"/>
              <a:gd name="connsiteX4" fmla="*/ 497287 w 1286279"/>
              <a:gd name="connsiteY4" fmla="*/ 21065 h 861647"/>
              <a:gd name="connsiteX5" fmla="*/ 1905 w 1286279"/>
              <a:gd name="connsiteY5" fmla="*/ 582684 h 861647"/>
              <a:gd name="connsiteX6" fmla="*/ 583488 w 1286279"/>
              <a:gd name="connsiteY6" fmla="*/ 725820 h 861647"/>
              <a:gd name="connsiteX7" fmla="*/ 666451 w 1286279"/>
              <a:gd name="connsiteY7" fmla="*/ 861647 h 861647"/>
              <a:gd name="connsiteX0" fmla="*/ 676619 w 1296447"/>
              <a:gd name="connsiteY0" fmla="*/ 861647 h 861647"/>
              <a:gd name="connsiteX1" fmla="*/ 869024 w 1296447"/>
              <a:gd name="connsiteY1" fmla="*/ 791733 h 861647"/>
              <a:gd name="connsiteX2" fmla="*/ 1227830 w 1296447"/>
              <a:gd name="connsiteY2" fmla="*/ 618950 h 861647"/>
              <a:gd name="connsiteX3" fmla="*/ 1226783 w 1296447"/>
              <a:gd name="connsiteY3" fmla="*/ 181371 h 861647"/>
              <a:gd name="connsiteX4" fmla="*/ 507455 w 1296447"/>
              <a:gd name="connsiteY4" fmla="*/ 21065 h 861647"/>
              <a:gd name="connsiteX5" fmla="*/ 12073 w 1296447"/>
              <a:gd name="connsiteY5" fmla="*/ 582684 h 861647"/>
              <a:gd name="connsiteX6" fmla="*/ 593656 w 1296447"/>
              <a:gd name="connsiteY6" fmla="*/ 725820 h 861647"/>
              <a:gd name="connsiteX7" fmla="*/ 676619 w 1296447"/>
              <a:gd name="connsiteY7" fmla="*/ 861647 h 861647"/>
              <a:gd name="connsiteX0" fmla="*/ 679058 w 1298886"/>
              <a:gd name="connsiteY0" fmla="*/ 861647 h 861647"/>
              <a:gd name="connsiteX1" fmla="*/ 871463 w 1298886"/>
              <a:gd name="connsiteY1" fmla="*/ 791733 h 861647"/>
              <a:gd name="connsiteX2" fmla="*/ 1230269 w 1298886"/>
              <a:gd name="connsiteY2" fmla="*/ 618950 h 861647"/>
              <a:gd name="connsiteX3" fmla="*/ 1229222 w 1298886"/>
              <a:gd name="connsiteY3" fmla="*/ 181371 h 861647"/>
              <a:gd name="connsiteX4" fmla="*/ 509894 w 1298886"/>
              <a:gd name="connsiteY4" fmla="*/ 21065 h 861647"/>
              <a:gd name="connsiteX5" fmla="*/ 14512 w 1298886"/>
              <a:gd name="connsiteY5" fmla="*/ 582684 h 861647"/>
              <a:gd name="connsiteX6" fmla="*/ 596095 w 1298886"/>
              <a:gd name="connsiteY6" fmla="*/ 725820 h 861647"/>
              <a:gd name="connsiteX7" fmla="*/ 679058 w 1298886"/>
              <a:gd name="connsiteY7" fmla="*/ 861647 h 861647"/>
              <a:gd name="connsiteX0" fmla="*/ 679145 w 1305009"/>
              <a:gd name="connsiteY0" fmla="*/ 863804 h 863804"/>
              <a:gd name="connsiteX1" fmla="*/ 871550 w 1305009"/>
              <a:gd name="connsiteY1" fmla="*/ 793890 h 863804"/>
              <a:gd name="connsiteX2" fmla="*/ 1230356 w 1305009"/>
              <a:gd name="connsiteY2" fmla="*/ 621107 h 863804"/>
              <a:gd name="connsiteX3" fmla="*/ 1246771 w 1305009"/>
              <a:gd name="connsiteY3" fmla="*/ 172583 h 863804"/>
              <a:gd name="connsiteX4" fmla="*/ 509981 w 1305009"/>
              <a:gd name="connsiteY4" fmla="*/ 23222 h 863804"/>
              <a:gd name="connsiteX5" fmla="*/ 14599 w 1305009"/>
              <a:gd name="connsiteY5" fmla="*/ 584841 h 863804"/>
              <a:gd name="connsiteX6" fmla="*/ 596182 w 1305009"/>
              <a:gd name="connsiteY6" fmla="*/ 727977 h 863804"/>
              <a:gd name="connsiteX7" fmla="*/ 679145 w 1305009"/>
              <a:gd name="connsiteY7" fmla="*/ 863804 h 863804"/>
              <a:gd name="connsiteX0" fmla="*/ 679230 w 1311184"/>
              <a:gd name="connsiteY0" fmla="*/ 843802 h 843802"/>
              <a:gd name="connsiteX1" fmla="*/ 871635 w 1311184"/>
              <a:gd name="connsiteY1" fmla="*/ 773888 h 843802"/>
              <a:gd name="connsiteX2" fmla="*/ 1230441 w 1311184"/>
              <a:gd name="connsiteY2" fmla="*/ 601105 h 843802"/>
              <a:gd name="connsiteX3" fmla="*/ 1246856 w 1311184"/>
              <a:gd name="connsiteY3" fmla="*/ 152581 h 843802"/>
              <a:gd name="connsiteX4" fmla="*/ 507394 w 1311184"/>
              <a:gd name="connsiteY4" fmla="*/ 22407 h 843802"/>
              <a:gd name="connsiteX5" fmla="*/ 14684 w 1311184"/>
              <a:gd name="connsiteY5" fmla="*/ 564839 h 843802"/>
              <a:gd name="connsiteX6" fmla="*/ 596267 w 1311184"/>
              <a:gd name="connsiteY6" fmla="*/ 707975 h 843802"/>
              <a:gd name="connsiteX7" fmla="*/ 679230 w 1311184"/>
              <a:gd name="connsiteY7" fmla="*/ 843802 h 843802"/>
              <a:gd name="connsiteX0" fmla="*/ 680987 w 1312941"/>
              <a:gd name="connsiteY0" fmla="*/ 832452 h 832452"/>
              <a:gd name="connsiteX1" fmla="*/ 873392 w 1312941"/>
              <a:gd name="connsiteY1" fmla="*/ 762538 h 832452"/>
              <a:gd name="connsiteX2" fmla="*/ 1232198 w 1312941"/>
              <a:gd name="connsiteY2" fmla="*/ 589755 h 832452"/>
              <a:gd name="connsiteX3" fmla="*/ 1248613 w 1312941"/>
              <a:gd name="connsiteY3" fmla="*/ 141231 h 832452"/>
              <a:gd name="connsiteX4" fmla="*/ 509151 w 1312941"/>
              <a:gd name="connsiteY4" fmla="*/ 11057 h 832452"/>
              <a:gd name="connsiteX5" fmla="*/ 16441 w 1312941"/>
              <a:gd name="connsiteY5" fmla="*/ 553489 h 832452"/>
              <a:gd name="connsiteX6" fmla="*/ 598024 w 1312941"/>
              <a:gd name="connsiteY6" fmla="*/ 696625 h 832452"/>
              <a:gd name="connsiteX7" fmla="*/ 680987 w 1312941"/>
              <a:gd name="connsiteY7" fmla="*/ 832452 h 832452"/>
              <a:gd name="connsiteX0" fmla="*/ 682950 w 1314904"/>
              <a:gd name="connsiteY0" fmla="*/ 830411 h 830411"/>
              <a:gd name="connsiteX1" fmla="*/ 875355 w 1314904"/>
              <a:gd name="connsiteY1" fmla="*/ 760497 h 830411"/>
              <a:gd name="connsiteX2" fmla="*/ 1234161 w 1314904"/>
              <a:gd name="connsiteY2" fmla="*/ 587714 h 830411"/>
              <a:gd name="connsiteX3" fmla="*/ 1250576 w 1314904"/>
              <a:gd name="connsiteY3" fmla="*/ 139190 h 830411"/>
              <a:gd name="connsiteX4" fmla="*/ 511114 w 1314904"/>
              <a:gd name="connsiteY4" fmla="*/ 9016 h 830411"/>
              <a:gd name="connsiteX5" fmla="*/ 18404 w 1314904"/>
              <a:gd name="connsiteY5" fmla="*/ 551448 h 830411"/>
              <a:gd name="connsiteX6" fmla="*/ 599987 w 1314904"/>
              <a:gd name="connsiteY6" fmla="*/ 694584 h 830411"/>
              <a:gd name="connsiteX7" fmla="*/ 682950 w 1314904"/>
              <a:gd name="connsiteY7" fmla="*/ 830411 h 830411"/>
              <a:gd name="connsiteX0" fmla="*/ 683968 w 1317367"/>
              <a:gd name="connsiteY0" fmla="*/ 798885 h 798885"/>
              <a:gd name="connsiteX1" fmla="*/ 876373 w 1317367"/>
              <a:gd name="connsiteY1" fmla="*/ 728971 h 798885"/>
              <a:gd name="connsiteX2" fmla="*/ 1235179 w 1317367"/>
              <a:gd name="connsiteY2" fmla="*/ 556188 h 798885"/>
              <a:gd name="connsiteX3" fmla="*/ 1251594 w 1317367"/>
              <a:gd name="connsiteY3" fmla="*/ 107664 h 798885"/>
              <a:gd name="connsiteX4" fmla="*/ 492226 w 1317367"/>
              <a:gd name="connsiteY4" fmla="*/ 12344 h 798885"/>
              <a:gd name="connsiteX5" fmla="*/ 19422 w 1317367"/>
              <a:gd name="connsiteY5" fmla="*/ 519922 h 798885"/>
              <a:gd name="connsiteX6" fmla="*/ 601005 w 1317367"/>
              <a:gd name="connsiteY6" fmla="*/ 663058 h 798885"/>
              <a:gd name="connsiteX7" fmla="*/ 683968 w 1317367"/>
              <a:gd name="connsiteY7" fmla="*/ 798885 h 798885"/>
              <a:gd name="connsiteX0" fmla="*/ 686384 w 1319783"/>
              <a:gd name="connsiteY0" fmla="*/ 802389 h 802389"/>
              <a:gd name="connsiteX1" fmla="*/ 878789 w 1319783"/>
              <a:gd name="connsiteY1" fmla="*/ 732475 h 802389"/>
              <a:gd name="connsiteX2" fmla="*/ 1237595 w 1319783"/>
              <a:gd name="connsiteY2" fmla="*/ 559692 h 802389"/>
              <a:gd name="connsiteX3" fmla="*/ 1254010 w 1319783"/>
              <a:gd name="connsiteY3" fmla="*/ 111168 h 802389"/>
              <a:gd name="connsiteX4" fmla="*/ 494642 w 1319783"/>
              <a:gd name="connsiteY4" fmla="*/ 15848 h 802389"/>
              <a:gd name="connsiteX5" fmla="*/ 21838 w 1319783"/>
              <a:gd name="connsiteY5" fmla="*/ 523426 h 802389"/>
              <a:gd name="connsiteX6" fmla="*/ 603421 w 1319783"/>
              <a:gd name="connsiteY6" fmla="*/ 666562 h 802389"/>
              <a:gd name="connsiteX7" fmla="*/ 686384 w 1319783"/>
              <a:gd name="connsiteY7" fmla="*/ 802389 h 802389"/>
              <a:gd name="connsiteX0" fmla="*/ 702121 w 1335520"/>
              <a:gd name="connsiteY0" fmla="*/ 811669 h 811669"/>
              <a:gd name="connsiteX1" fmla="*/ 894526 w 1335520"/>
              <a:gd name="connsiteY1" fmla="*/ 741755 h 811669"/>
              <a:gd name="connsiteX2" fmla="*/ 1253332 w 1335520"/>
              <a:gd name="connsiteY2" fmla="*/ 568972 h 811669"/>
              <a:gd name="connsiteX3" fmla="*/ 1269747 w 1335520"/>
              <a:gd name="connsiteY3" fmla="*/ 120448 h 811669"/>
              <a:gd name="connsiteX4" fmla="*/ 510379 w 1335520"/>
              <a:gd name="connsiteY4" fmla="*/ 25128 h 811669"/>
              <a:gd name="connsiteX5" fmla="*/ 14706 w 1335520"/>
              <a:gd name="connsiteY5" fmla="*/ 506178 h 811669"/>
              <a:gd name="connsiteX6" fmla="*/ 619158 w 1335520"/>
              <a:gd name="connsiteY6" fmla="*/ 675842 h 811669"/>
              <a:gd name="connsiteX7" fmla="*/ 702121 w 1335520"/>
              <a:gd name="connsiteY7" fmla="*/ 811669 h 811669"/>
              <a:gd name="connsiteX0" fmla="*/ 706485 w 1339884"/>
              <a:gd name="connsiteY0" fmla="*/ 811669 h 811669"/>
              <a:gd name="connsiteX1" fmla="*/ 898890 w 1339884"/>
              <a:gd name="connsiteY1" fmla="*/ 741755 h 811669"/>
              <a:gd name="connsiteX2" fmla="*/ 1257696 w 1339884"/>
              <a:gd name="connsiteY2" fmla="*/ 568972 h 811669"/>
              <a:gd name="connsiteX3" fmla="*/ 1274111 w 1339884"/>
              <a:gd name="connsiteY3" fmla="*/ 120448 h 811669"/>
              <a:gd name="connsiteX4" fmla="*/ 514743 w 1339884"/>
              <a:gd name="connsiteY4" fmla="*/ 25128 h 811669"/>
              <a:gd name="connsiteX5" fmla="*/ 19070 w 1339884"/>
              <a:gd name="connsiteY5" fmla="*/ 506178 h 811669"/>
              <a:gd name="connsiteX6" fmla="*/ 623522 w 1339884"/>
              <a:gd name="connsiteY6" fmla="*/ 675842 h 811669"/>
              <a:gd name="connsiteX7" fmla="*/ 706485 w 1339884"/>
              <a:gd name="connsiteY7" fmla="*/ 811669 h 811669"/>
              <a:gd name="connsiteX0" fmla="*/ 706273 w 1339672"/>
              <a:gd name="connsiteY0" fmla="*/ 799317 h 799317"/>
              <a:gd name="connsiteX1" fmla="*/ 898678 w 1339672"/>
              <a:gd name="connsiteY1" fmla="*/ 729403 h 799317"/>
              <a:gd name="connsiteX2" fmla="*/ 1257484 w 1339672"/>
              <a:gd name="connsiteY2" fmla="*/ 556620 h 799317"/>
              <a:gd name="connsiteX3" fmla="*/ 1273899 w 1339672"/>
              <a:gd name="connsiteY3" fmla="*/ 108096 h 799317"/>
              <a:gd name="connsiteX4" fmla="*/ 514531 w 1339672"/>
              <a:gd name="connsiteY4" fmla="*/ 12776 h 799317"/>
              <a:gd name="connsiteX5" fmla="*/ 18858 w 1339672"/>
              <a:gd name="connsiteY5" fmla="*/ 493826 h 799317"/>
              <a:gd name="connsiteX6" fmla="*/ 623310 w 1339672"/>
              <a:gd name="connsiteY6" fmla="*/ 663490 h 799317"/>
              <a:gd name="connsiteX7" fmla="*/ 706273 w 1339672"/>
              <a:gd name="connsiteY7" fmla="*/ 799317 h 79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672" h="799317">
                <a:moveTo>
                  <a:pt x="706273" y="799317"/>
                </a:moveTo>
                <a:cubicBezTo>
                  <a:pt x="789712" y="787887"/>
                  <a:pt x="857339" y="727879"/>
                  <a:pt x="898678" y="729403"/>
                </a:cubicBezTo>
                <a:cubicBezTo>
                  <a:pt x="967829" y="732070"/>
                  <a:pt x="1194947" y="660171"/>
                  <a:pt x="1257484" y="556620"/>
                </a:cubicBezTo>
                <a:cubicBezTo>
                  <a:pt x="1320021" y="453069"/>
                  <a:pt x="1397724" y="198737"/>
                  <a:pt x="1273899" y="108096"/>
                </a:cubicBezTo>
                <a:cubicBezTo>
                  <a:pt x="1150074" y="17455"/>
                  <a:pt x="717904" y="-22581"/>
                  <a:pt x="514531" y="12776"/>
                </a:cubicBezTo>
                <a:cubicBezTo>
                  <a:pt x="311158" y="48133"/>
                  <a:pt x="-91680" y="17349"/>
                  <a:pt x="18858" y="493826"/>
                </a:cubicBezTo>
                <a:cubicBezTo>
                  <a:pt x="48481" y="635749"/>
                  <a:pt x="581495" y="654822"/>
                  <a:pt x="623310" y="663490"/>
                </a:cubicBezTo>
                <a:cubicBezTo>
                  <a:pt x="804761" y="700161"/>
                  <a:pt x="706273" y="799317"/>
                  <a:pt x="706273" y="79931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3E32A87-27EB-4E8C-A286-AC27F2A1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81631" flipH="1">
            <a:off x="4086067" y="493484"/>
            <a:ext cx="5016912" cy="227181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66451 w 1286279"/>
              <a:gd name="connsiteY0" fmla="*/ 861647 h 861647"/>
              <a:gd name="connsiteX1" fmla="*/ 858856 w 1286279"/>
              <a:gd name="connsiteY1" fmla="*/ 791733 h 861647"/>
              <a:gd name="connsiteX2" fmla="*/ 1217662 w 1286279"/>
              <a:gd name="connsiteY2" fmla="*/ 618950 h 861647"/>
              <a:gd name="connsiteX3" fmla="*/ 1216615 w 1286279"/>
              <a:gd name="connsiteY3" fmla="*/ 181371 h 861647"/>
              <a:gd name="connsiteX4" fmla="*/ 497287 w 1286279"/>
              <a:gd name="connsiteY4" fmla="*/ 21065 h 861647"/>
              <a:gd name="connsiteX5" fmla="*/ 1905 w 1286279"/>
              <a:gd name="connsiteY5" fmla="*/ 582684 h 861647"/>
              <a:gd name="connsiteX6" fmla="*/ 583488 w 1286279"/>
              <a:gd name="connsiteY6" fmla="*/ 725820 h 861647"/>
              <a:gd name="connsiteX7" fmla="*/ 666451 w 1286279"/>
              <a:gd name="connsiteY7" fmla="*/ 861647 h 861647"/>
              <a:gd name="connsiteX0" fmla="*/ 676619 w 1296447"/>
              <a:gd name="connsiteY0" fmla="*/ 861647 h 861647"/>
              <a:gd name="connsiteX1" fmla="*/ 869024 w 1296447"/>
              <a:gd name="connsiteY1" fmla="*/ 791733 h 861647"/>
              <a:gd name="connsiteX2" fmla="*/ 1227830 w 1296447"/>
              <a:gd name="connsiteY2" fmla="*/ 618950 h 861647"/>
              <a:gd name="connsiteX3" fmla="*/ 1226783 w 1296447"/>
              <a:gd name="connsiteY3" fmla="*/ 181371 h 861647"/>
              <a:gd name="connsiteX4" fmla="*/ 507455 w 1296447"/>
              <a:gd name="connsiteY4" fmla="*/ 21065 h 861647"/>
              <a:gd name="connsiteX5" fmla="*/ 12073 w 1296447"/>
              <a:gd name="connsiteY5" fmla="*/ 582684 h 861647"/>
              <a:gd name="connsiteX6" fmla="*/ 593656 w 1296447"/>
              <a:gd name="connsiteY6" fmla="*/ 725820 h 861647"/>
              <a:gd name="connsiteX7" fmla="*/ 676619 w 1296447"/>
              <a:gd name="connsiteY7" fmla="*/ 861647 h 861647"/>
              <a:gd name="connsiteX0" fmla="*/ 679058 w 1298886"/>
              <a:gd name="connsiteY0" fmla="*/ 861647 h 861647"/>
              <a:gd name="connsiteX1" fmla="*/ 871463 w 1298886"/>
              <a:gd name="connsiteY1" fmla="*/ 791733 h 861647"/>
              <a:gd name="connsiteX2" fmla="*/ 1230269 w 1298886"/>
              <a:gd name="connsiteY2" fmla="*/ 618950 h 861647"/>
              <a:gd name="connsiteX3" fmla="*/ 1229222 w 1298886"/>
              <a:gd name="connsiteY3" fmla="*/ 181371 h 861647"/>
              <a:gd name="connsiteX4" fmla="*/ 509894 w 1298886"/>
              <a:gd name="connsiteY4" fmla="*/ 21065 h 861647"/>
              <a:gd name="connsiteX5" fmla="*/ 14512 w 1298886"/>
              <a:gd name="connsiteY5" fmla="*/ 582684 h 861647"/>
              <a:gd name="connsiteX6" fmla="*/ 596095 w 1298886"/>
              <a:gd name="connsiteY6" fmla="*/ 725820 h 861647"/>
              <a:gd name="connsiteX7" fmla="*/ 679058 w 1298886"/>
              <a:gd name="connsiteY7" fmla="*/ 861647 h 861647"/>
              <a:gd name="connsiteX0" fmla="*/ 679145 w 1305009"/>
              <a:gd name="connsiteY0" fmla="*/ 863804 h 863804"/>
              <a:gd name="connsiteX1" fmla="*/ 871550 w 1305009"/>
              <a:gd name="connsiteY1" fmla="*/ 793890 h 863804"/>
              <a:gd name="connsiteX2" fmla="*/ 1230356 w 1305009"/>
              <a:gd name="connsiteY2" fmla="*/ 621107 h 863804"/>
              <a:gd name="connsiteX3" fmla="*/ 1246771 w 1305009"/>
              <a:gd name="connsiteY3" fmla="*/ 172583 h 863804"/>
              <a:gd name="connsiteX4" fmla="*/ 509981 w 1305009"/>
              <a:gd name="connsiteY4" fmla="*/ 23222 h 863804"/>
              <a:gd name="connsiteX5" fmla="*/ 14599 w 1305009"/>
              <a:gd name="connsiteY5" fmla="*/ 584841 h 863804"/>
              <a:gd name="connsiteX6" fmla="*/ 596182 w 1305009"/>
              <a:gd name="connsiteY6" fmla="*/ 727977 h 863804"/>
              <a:gd name="connsiteX7" fmla="*/ 679145 w 1305009"/>
              <a:gd name="connsiteY7" fmla="*/ 863804 h 863804"/>
              <a:gd name="connsiteX0" fmla="*/ 679230 w 1311184"/>
              <a:gd name="connsiteY0" fmla="*/ 843802 h 843802"/>
              <a:gd name="connsiteX1" fmla="*/ 871635 w 1311184"/>
              <a:gd name="connsiteY1" fmla="*/ 773888 h 843802"/>
              <a:gd name="connsiteX2" fmla="*/ 1230441 w 1311184"/>
              <a:gd name="connsiteY2" fmla="*/ 601105 h 843802"/>
              <a:gd name="connsiteX3" fmla="*/ 1246856 w 1311184"/>
              <a:gd name="connsiteY3" fmla="*/ 152581 h 843802"/>
              <a:gd name="connsiteX4" fmla="*/ 507394 w 1311184"/>
              <a:gd name="connsiteY4" fmla="*/ 22407 h 843802"/>
              <a:gd name="connsiteX5" fmla="*/ 14684 w 1311184"/>
              <a:gd name="connsiteY5" fmla="*/ 564839 h 843802"/>
              <a:gd name="connsiteX6" fmla="*/ 596267 w 1311184"/>
              <a:gd name="connsiteY6" fmla="*/ 707975 h 843802"/>
              <a:gd name="connsiteX7" fmla="*/ 679230 w 1311184"/>
              <a:gd name="connsiteY7" fmla="*/ 843802 h 843802"/>
              <a:gd name="connsiteX0" fmla="*/ 680987 w 1312941"/>
              <a:gd name="connsiteY0" fmla="*/ 832452 h 832452"/>
              <a:gd name="connsiteX1" fmla="*/ 873392 w 1312941"/>
              <a:gd name="connsiteY1" fmla="*/ 762538 h 832452"/>
              <a:gd name="connsiteX2" fmla="*/ 1232198 w 1312941"/>
              <a:gd name="connsiteY2" fmla="*/ 589755 h 832452"/>
              <a:gd name="connsiteX3" fmla="*/ 1248613 w 1312941"/>
              <a:gd name="connsiteY3" fmla="*/ 141231 h 832452"/>
              <a:gd name="connsiteX4" fmla="*/ 509151 w 1312941"/>
              <a:gd name="connsiteY4" fmla="*/ 11057 h 832452"/>
              <a:gd name="connsiteX5" fmla="*/ 16441 w 1312941"/>
              <a:gd name="connsiteY5" fmla="*/ 553489 h 832452"/>
              <a:gd name="connsiteX6" fmla="*/ 598024 w 1312941"/>
              <a:gd name="connsiteY6" fmla="*/ 696625 h 832452"/>
              <a:gd name="connsiteX7" fmla="*/ 680987 w 1312941"/>
              <a:gd name="connsiteY7" fmla="*/ 832452 h 832452"/>
              <a:gd name="connsiteX0" fmla="*/ 682950 w 1314904"/>
              <a:gd name="connsiteY0" fmla="*/ 830411 h 830411"/>
              <a:gd name="connsiteX1" fmla="*/ 875355 w 1314904"/>
              <a:gd name="connsiteY1" fmla="*/ 760497 h 830411"/>
              <a:gd name="connsiteX2" fmla="*/ 1234161 w 1314904"/>
              <a:gd name="connsiteY2" fmla="*/ 587714 h 830411"/>
              <a:gd name="connsiteX3" fmla="*/ 1250576 w 1314904"/>
              <a:gd name="connsiteY3" fmla="*/ 139190 h 830411"/>
              <a:gd name="connsiteX4" fmla="*/ 511114 w 1314904"/>
              <a:gd name="connsiteY4" fmla="*/ 9016 h 830411"/>
              <a:gd name="connsiteX5" fmla="*/ 18404 w 1314904"/>
              <a:gd name="connsiteY5" fmla="*/ 551448 h 830411"/>
              <a:gd name="connsiteX6" fmla="*/ 599987 w 1314904"/>
              <a:gd name="connsiteY6" fmla="*/ 694584 h 830411"/>
              <a:gd name="connsiteX7" fmla="*/ 682950 w 1314904"/>
              <a:gd name="connsiteY7" fmla="*/ 830411 h 830411"/>
              <a:gd name="connsiteX0" fmla="*/ 683968 w 1317367"/>
              <a:gd name="connsiteY0" fmla="*/ 798885 h 798885"/>
              <a:gd name="connsiteX1" fmla="*/ 876373 w 1317367"/>
              <a:gd name="connsiteY1" fmla="*/ 728971 h 798885"/>
              <a:gd name="connsiteX2" fmla="*/ 1235179 w 1317367"/>
              <a:gd name="connsiteY2" fmla="*/ 556188 h 798885"/>
              <a:gd name="connsiteX3" fmla="*/ 1251594 w 1317367"/>
              <a:gd name="connsiteY3" fmla="*/ 107664 h 798885"/>
              <a:gd name="connsiteX4" fmla="*/ 492226 w 1317367"/>
              <a:gd name="connsiteY4" fmla="*/ 12344 h 798885"/>
              <a:gd name="connsiteX5" fmla="*/ 19422 w 1317367"/>
              <a:gd name="connsiteY5" fmla="*/ 519922 h 798885"/>
              <a:gd name="connsiteX6" fmla="*/ 601005 w 1317367"/>
              <a:gd name="connsiteY6" fmla="*/ 663058 h 798885"/>
              <a:gd name="connsiteX7" fmla="*/ 683968 w 1317367"/>
              <a:gd name="connsiteY7" fmla="*/ 798885 h 798885"/>
              <a:gd name="connsiteX0" fmla="*/ 686384 w 1319783"/>
              <a:gd name="connsiteY0" fmla="*/ 802389 h 802389"/>
              <a:gd name="connsiteX1" fmla="*/ 878789 w 1319783"/>
              <a:gd name="connsiteY1" fmla="*/ 732475 h 802389"/>
              <a:gd name="connsiteX2" fmla="*/ 1237595 w 1319783"/>
              <a:gd name="connsiteY2" fmla="*/ 559692 h 802389"/>
              <a:gd name="connsiteX3" fmla="*/ 1254010 w 1319783"/>
              <a:gd name="connsiteY3" fmla="*/ 111168 h 802389"/>
              <a:gd name="connsiteX4" fmla="*/ 494642 w 1319783"/>
              <a:gd name="connsiteY4" fmla="*/ 15848 h 802389"/>
              <a:gd name="connsiteX5" fmla="*/ 21838 w 1319783"/>
              <a:gd name="connsiteY5" fmla="*/ 523426 h 802389"/>
              <a:gd name="connsiteX6" fmla="*/ 603421 w 1319783"/>
              <a:gd name="connsiteY6" fmla="*/ 666562 h 802389"/>
              <a:gd name="connsiteX7" fmla="*/ 686384 w 1319783"/>
              <a:gd name="connsiteY7" fmla="*/ 802389 h 802389"/>
              <a:gd name="connsiteX0" fmla="*/ 702121 w 1335520"/>
              <a:gd name="connsiteY0" fmla="*/ 811669 h 811669"/>
              <a:gd name="connsiteX1" fmla="*/ 894526 w 1335520"/>
              <a:gd name="connsiteY1" fmla="*/ 741755 h 811669"/>
              <a:gd name="connsiteX2" fmla="*/ 1253332 w 1335520"/>
              <a:gd name="connsiteY2" fmla="*/ 568972 h 811669"/>
              <a:gd name="connsiteX3" fmla="*/ 1269747 w 1335520"/>
              <a:gd name="connsiteY3" fmla="*/ 120448 h 811669"/>
              <a:gd name="connsiteX4" fmla="*/ 510379 w 1335520"/>
              <a:gd name="connsiteY4" fmla="*/ 25128 h 811669"/>
              <a:gd name="connsiteX5" fmla="*/ 14706 w 1335520"/>
              <a:gd name="connsiteY5" fmla="*/ 506178 h 811669"/>
              <a:gd name="connsiteX6" fmla="*/ 619158 w 1335520"/>
              <a:gd name="connsiteY6" fmla="*/ 675842 h 811669"/>
              <a:gd name="connsiteX7" fmla="*/ 702121 w 1335520"/>
              <a:gd name="connsiteY7" fmla="*/ 811669 h 811669"/>
              <a:gd name="connsiteX0" fmla="*/ 706485 w 1339884"/>
              <a:gd name="connsiteY0" fmla="*/ 811669 h 811669"/>
              <a:gd name="connsiteX1" fmla="*/ 898890 w 1339884"/>
              <a:gd name="connsiteY1" fmla="*/ 741755 h 811669"/>
              <a:gd name="connsiteX2" fmla="*/ 1257696 w 1339884"/>
              <a:gd name="connsiteY2" fmla="*/ 568972 h 811669"/>
              <a:gd name="connsiteX3" fmla="*/ 1274111 w 1339884"/>
              <a:gd name="connsiteY3" fmla="*/ 120448 h 811669"/>
              <a:gd name="connsiteX4" fmla="*/ 514743 w 1339884"/>
              <a:gd name="connsiteY4" fmla="*/ 25128 h 811669"/>
              <a:gd name="connsiteX5" fmla="*/ 19070 w 1339884"/>
              <a:gd name="connsiteY5" fmla="*/ 506178 h 811669"/>
              <a:gd name="connsiteX6" fmla="*/ 623522 w 1339884"/>
              <a:gd name="connsiteY6" fmla="*/ 675842 h 811669"/>
              <a:gd name="connsiteX7" fmla="*/ 706485 w 1339884"/>
              <a:gd name="connsiteY7" fmla="*/ 811669 h 811669"/>
              <a:gd name="connsiteX0" fmla="*/ 706273 w 1339672"/>
              <a:gd name="connsiteY0" fmla="*/ 799317 h 799317"/>
              <a:gd name="connsiteX1" fmla="*/ 898678 w 1339672"/>
              <a:gd name="connsiteY1" fmla="*/ 729403 h 799317"/>
              <a:gd name="connsiteX2" fmla="*/ 1257484 w 1339672"/>
              <a:gd name="connsiteY2" fmla="*/ 556620 h 799317"/>
              <a:gd name="connsiteX3" fmla="*/ 1273899 w 1339672"/>
              <a:gd name="connsiteY3" fmla="*/ 108096 h 799317"/>
              <a:gd name="connsiteX4" fmla="*/ 514531 w 1339672"/>
              <a:gd name="connsiteY4" fmla="*/ 12776 h 799317"/>
              <a:gd name="connsiteX5" fmla="*/ 18858 w 1339672"/>
              <a:gd name="connsiteY5" fmla="*/ 493826 h 799317"/>
              <a:gd name="connsiteX6" fmla="*/ 623310 w 1339672"/>
              <a:gd name="connsiteY6" fmla="*/ 663490 h 799317"/>
              <a:gd name="connsiteX7" fmla="*/ 706273 w 1339672"/>
              <a:gd name="connsiteY7" fmla="*/ 799317 h 79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672" h="799317">
                <a:moveTo>
                  <a:pt x="706273" y="799317"/>
                </a:moveTo>
                <a:cubicBezTo>
                  <a:pt x="789712" y="787887"/>
                  <a:pt x="857339" y="727879"/>
                  <a:pt x="898678" y="729403"/>
                </a:cubicBezTo>
                <a:cubicBezTo>
                  <a:pt x="967829" y="732070"/>
                  <a:pt x="1194947" y="660171"/>
                  <a:pt x="1257484" y="556620"/>
                </a:cubicBezTo>
                <a:cubicBezTo>
                  <a:pt x="1320021" y="453069"/>
                  <a:pt x="1397724" y="198737"/>
                  <a:pt x="1273899" y="108096"/>
                </a:cubicBezTo>
                <a:cubicBezTo>
                  <a:pt x="1150074" y="17455"/>
                  <a:pt x="717904" y="-22581"/>
                  <a:pt x="514531" y="12776"/>
                </a:cubicBezTo>
                <a:cubicBezTo>
                  <a:pt x="311158" y="48133"/>
                  <a:pt x="-91680" y="17349"/>
                  <a:pt x="18858" y="493826"/>
                </a:cubicBezTo>
                <a:cubicBezTo>
                  <a:pt x="48481" y="635749"/>
                  <a:pt x="581495" y="654822"/>
                  <a:pt x="623310" y="663490"/>
                </a:cubicBezTo>
                <a:cubicBezTo>
                  <a:pt x="804761" y="700161"/>
                  <a:pt x="706273" y="799317"/>
                  <a:pt x="706273" y="799317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51F0B-187F-85AA-1BAC-8F47B6996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82" y="860609"/>
            <a:ext cx="4621687" cy="125829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9D02-B753-33F6-2203-C82DFC781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702" y="2265829"/>
            <a:ext cx="4236001" cy="350101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</a:t>
            </a:r>
            <a:r>
              <a:rPr lang="en-US" i="0" dirty="0">
                <a:effectLst/>
              </a:rPr>
              <a:t>e need to make embeddings of the question and the webpage </a:t>
            </a:r>
            <a:r>
              <a:rPr lang="en-US" i="0" dirty="0" err="1">
                <a:effectLst/>
              </a:rPr>
              <a:t>ur</a:t>
            </a:r>
            <a:r>
              <a:rPr lang="en-US" dirty="0" err="1"/>
              <a:t>l</a:t>
            </a:r>
            <a:r>
              <a:rPr lang="en-US" dirty="0"/>
              <a:t> texts and then find out the most relevant answer to the question. This approach is good for prototyping.</a:t>
            </a:r>
          </a:p>
        </p:txBody>
      </p:sp>
    </p:spTree>
    <p:extLst>
      <p:ext uri="{BB962C8B-B14F-4D97-AF65-F5344CB8AC3E}">
        <p14:creationId xmlns:p14="http://schemas.microsoft.com/office/powerpoint/2010/main" val="285223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8D9769A-E1A8-4890-A4B7-FF5D5C1DC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65030541-939E-4D9D-82AB-34D32FD16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79057" y="2200234"/>
            <a:ext cx="7166759" cy="4187342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51779" h="3793511">
                <a:moveTo>
                  <a:pt x="3798149" y="3417073"/>
                </a:moveTo>
                <a:cubicBezTo>
                  <a:pt x="4257694" y="3448903"/>
                  <a:pt x="4652464" y="3376665"/>
                  <a:pt x="4927311" y="3061336"/>
                </a:cubicBezTo>
                <a:cubicBezTo>
                  <a:pt x="5202158" y="2746007"/>
                  <a:pt x="5426837" y="1957540"/>
                  <a:pt x="5447234" y="1525101"/>
                </a:cubicBezTo>
                <a:cubicBezTo>
                  <a:pt x="5467631" y="1092662"/>
                  <a:pt x="5433316" y="716660"/>
                  <a:pt x="5049696" y="466701"/>
                </a:cubicBezTo>
                <a:cubicBezTo>
                  <a:pt x="4607927" y="262351"/>
                  <a:pt x="2070438" y="-86269"/>
                  <a:pt x="1020994" y="19557"/>
                </a:cubicBezTo>
                <a:cubicBezTo>
                  <a:pt x="535543" y="83769"/>
                  <a:pt x="235013" y="410480"/>
                  <a:pt x="151509" y="783491"/>
                </a:cubicBezTo>
                <a:cubicBezTo>
                  <a:pt x="36175" y="1298843"/>
                  <a:pt x="-191714" y="2499745"/>
                  <a:pt x="319343" y="2939564"/>
                </a:cubicBezTo>
                <a:cubicBezTo>
                  <a:pt x="830400" y="3379383"/>
                  <a:pt x="1915828" y="3438255"/>
                  <a:pt x="3217850" y="3422408"/>
                </a:cubicBezTo>
                <a:cubicBezTo>
                  <a:pt x="3251514" y="3541738"/>
                  <a:pt x="3263298" y="3609004"/>
                  <a:pt x="3232570" y="3793511"/>
                </a:cubicBezTo>
                <a:cubicBezTo>
                  <a:pt x="3517123" y="3635902"/>
                  <a:pt x="3798149" y="3417073"/>
                  <a:pt x="3798149" y="341707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42C72092-2B09-4FBA-B639-9D863254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7520" y="2255022"/>
            <a:ext cx="7166759" cy="4187342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51779" h="3793511">
                <a:moveTo>
                  <a:pt x="3798149" y="3417073"/>
                </a:moveTo>
                <a:cubicBezTo>
                  <a:pt x="4257694" y="3448903"/>
                  <a:pt x="4652464" y="3376665"/>
                  <a:pt x="4927311" y="3061336"/>
                </a:cubicBezTo>
                <a:cubicBezTo>
                  <a:pt x="5202158" y="2746007"/>
                  <a:pt x="5426837" y="1957540"/>
                  <a:pt x="5447234" y="1525101"/>
                </a:cubicBezTo>
                <a:cubicBezTo>
                  <a:pt x="5467631" y="1092662"/>
                  <a:pt x="5433316" y="716660"/>
                  <a:pt x="5049696" y="466701"/>
                </a:cubicBezTo>
                <a:cubicBezTo>
                  <a:pt x="4607927" y="262351"/>
                  <a:pt x="2070438" y="-86269"/>
                  <a:pt x="1020994" y="19557"/>
                </a:cubicBezTo>
                <a:cubicBezTo>
                  <a:pt x="535543" y="83769"/>
                  <a:pt x="235013" y="410480"/>
                  <a:pt x="151509" y="783491"/>
                </a:cubicBezTo>
                <a:cubicBezTo>
                  <a:pt x="36175" y="1298843"/>
                  <a:pt x="-191714" y="2499745"/>
                  <a:pt x="319343" y="2939564"/>
                </a:cubicBezTo>
                <a:cubicBezTo>
                  <a:pt x="830400" y="3379383"/>
                  <a:pt x="1915828" y="3438255"/>
                  <a:pt x="3217850" y="3422408"/>
                </a:cubicBezTo>
                <a:cubicBezTo>
                  <a:pt x="3251514" y="3541738"/>
                  <a:pt x="3263298" y="3609004"/>
                  <a:pt x="3232570" y="3793511"/>
                </a:cubicBezTo>
                <a:cubicBezTo>
                  <a:pt x="3517123" y="3635902"/>
                  <a:pt x="3798149" y="3417073"/>
                  <a:pt x="3798149" y="341707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DB81DD-8F8C-4933-94B4-0E5595C5A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41748" y="618134"/>
            <a:ext cx="6247268" cy="2432162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6056" h="844243">
                <a:moveTo>
                  <a:pt x="596095" y="729476"/>
                </a:moveTo>
                <a:cubicBezTo>
                  <a:pt x="661109" y="739868"/>
                  <a:pt x="981208" y="743412"/>
                  <a:pt x="1155631" y="732833"/>
                </a:cubicBezTo>
                <a:cubicBezTo>
                  <a:pt x="1330054" y="722254"/>
                  <a:pt x="1538054" y="727822"/>
                  <a:pt x="1623568" y="630065"/>
                </a:cubicBezTo>
                <a:cubicBezTo>
                  <a:pt x="1709082" y="532308"/>
                  <a:pt x="1780349" y="377557"/>
                  <a:pt x="1668716" y="146290"/>
                </a:cubicBezTo>
                <a:cubicBezTo>
                  <a:pt x="1577926" y="1391"/>
                  <a:pt x="980669" y="-2974"/>
                  <a:pt x="710246" y="768"/>
                </a:cubicBezTo>
                <a:cubicBezTo>
                  <a:pt x="439823" y="4510"/>
                  <a:pt x="147840" y="62579"/>
                  <a:pt x="46178" y="168740"/>
                </a:cubicBezTo>
                <a:cubicBezTo>
                  <a:pt x="-55484" y="274901"/>
                  <a:pt x="32752" y="546166"/>
                  <a:pt x="100274" y="637735"/>
                </a:cubicBezTo>
                <a:cubicBezTo>
                  <a:pt x="167796" y="729304"/>
                  <a:pt x="405212" y="718155"/>
                  <a:pt x="451313" y="718155"/>
                </a:cubicBezTo>
                <a:cubicBezTo>
                  <a:pt x="526895" y="793049"/>
                  <a:pt x="550644" y="827154"/>
                  <a:pt x="629622" y="844243"/>
                </a:cubicBezTo>
                <a:cubicBezTo>
                  <a:pt x="615010" y="820248"/>
                  <a:pt x="617853" y="832539"/>
                  <a:pt x="601883" y="798408"/>
                </a:cubicBezTo>
                <a:cubicBezTo>
                  <a:pt x="585219" y="769261"/>
                  <a:pt x="596095" y="729476"/>
                  <a:pt x="596095" y="72947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10B73D1-A4C3-4A71-836A-5FD28F326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77662" y="659873"/>
            <a:ext cx="6247268" cy="2432162"/>
          </a:xfrm>
          <a:custGeom>
            <a:avLst/>
            <a:gdLst>
              <a:gd name="connsiteX0" fmla="*/ 702544 w 1731866"/>
              <a:gd name="connsiteY0" fmla="*/ 704513 h 898547"/>
              <a:gd name="connsiteX1" fmla="*/ 1151838 w 1731866"/>
              <a:gd name="connsiteY1" fmla="*/ 709752 h 898547"/>
              <a:gd name="connsiteX2" fmla="*/ 1632946 w 1731866"/>
              <a:gd name="connsiteY2" fmla="*/ 622027 h 898547"/>
              <a:gd name="connsiteX3" fmla="*/ 1678094 w 1731866"/>
              <a:gd name="connsiteY3" fmla="*/ 138252 h 898547"/>
              <a:gd name="connsiteX4" fmla="*/ 721213 w 1731866"/>
              <a:gd name="connsiteY4" fmla="*/ 2711 h 898547"/>
              <a:gd name="connsiteX5" fmla="*/ 29222 w 1731866"/>
              <a:gd name="connsiteY5" fmla="*/ 208261 h 898547"/>
              <a:gd name="connsiteX6" fmla="*/ 142569 w 1731866"/>
              <a:gd name="connsiteY6" fmla="*/ 668985 h 898547"/>
              <a:gd name="connsiteX7" fmla="*/ 426128 w 1731866"/>
              <a:gd name="connsiteY7" fmla="*/ 701846 h 898547"/>
              <a:gd name="connsiteX8" fmla="*/ 729119 w 1731866"/>
              <a:gd name="connsiteY8" fmla="*/ 898538 h 898547"/>
              <a:gd name="connsiteX9" fmla="*/ 670635 w 1731866"/>
              <a:gd name="connsiteY9" fmla="*/ 773570 h 898547"/>
              <a:gd name="connsiteX10" fmla="*/ 702544 w 1731866"/>
              <a:gd name="connsiteY10" fmla="*/ 704513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70673 w 1731865"/>
              <a:gd name="connsiteY9" fmla="*/ 773579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7404 w 1731865"/>
              <a:gd name="connsiteY9" fmla="*/ 774971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77755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8547"/>
              <a:gd name="connsiteX1" fmla="*/ 1151876 w 1731865"/>
              <a:gd name="connsiteY1" fmla="*/ 709761 h 898547"/>
              <a:gd name="connsiteX2" fmla="*/ 1632984 w 1731865"/>
              <a:gd name="connsiteY2" fmla="*/ 622036 h 898547"/>
              <a:gd name="connsiteX3" fmla="*/ 1678132 w 1731865"/>
              <a:gd name="connsiteY3" fmla="*/ 138261 h 898547"/>
              <a:gd name="connsiteX4" fmla="*/ 721251 w 1731865"/>
              <a:gd name="connsiteY4" fmla="*/ 2720 h 898547"/>
              <a:gd name="connsiteX5" fmla="*/ 29260 w 1731865"/>
              <a:gd name="connsiteY5" fmla="*/ 208270 h 898547"/>
              <a:gd name="connsiteX6" fmla="*/ 142607 w 1731865"/>
              <a:gd name="connsiteY6" fmla="*/ 668994 h 898547"/>
              <a:gd name="connsiteX7" fmla="*/ 426166 w 1731865"/>
              <a:gd name="connsiteY7" fmla="*/ 701855 h 898547"/>
              <a:gd name="connsiteX8" fmla="*/ 729157 w 1731865"/>
              <a:gd name="connsiteY8" fmla="*/ 898547 h 898547"/>
              <a:gd name="connsiteX9" fmla="*/ 641864 w 1731865"/>
              <a:gd name="connsiteY9" fmla="*/ 786108 h 898547"/>
              <a:gd name="connsiteX10" fmla="*/ 629450 w 1731865"/>
              <a:gd name="connsiteY10" fmla="*/ 704522 h 898547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04522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04522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1865"/>
              <a:gd name="connsiteY0" fmla="*/ 718060 h 891586"/>
              <a:gd name="connsiteX1" fmla="*/ 1151876 w 1731865"/>
              <a:gd name="connsiteY1" fmla="*/ 709761 h 891586"/>
              <a:gd name="connsiteX2" fmla="*/ 1632984 w 1731865"/>
              <a:gd name="connsiteY2" fmla="*/ 622036 h 891586"/>
              <a:gd name="connsiteX3" fmla="*/ 1678132 w 1731865"/>
              <a:gd name="connsiteY3" fmla="*/ 138261 h 891586"/>
              <a:gd name="connsiteX4" fmla="*/ 721251 w 1731865"/>
              <a:gd name="connsiteY4" fmla="*/ 2720 h 891586"/>
              <a:gd name="connsiteX5" fmla="*/ 29260 w 1731865"/>
              <a:gd name="connsiteY5" fmla="*/ 208270 h 891586"/>
              <a:gd name="connsiteX6" fmla="*/ 142607 w 1731865"/>
              <a:gd name="connsiteY6" fmla="*/ 668994 h 891586"/>
              <a:gd name="connsiteX7" fmla="*/ 426166 w 1731865"/>
              <a:gd name="connsiteY7" fmla="*/ 701855 h 891586"/>
              <a:gd name="connsiteX8" fmla="*/ 723617 w 1731865"/>
              <a:gd name="connsiteY8" fmla="*/ 891586 h 891586"/>
              <a:gd name="connsiteX9" fmla="*/ 641864 w 1731865"/>
              <a:gd name="connsiteY9" fmla="*/ 786108 h 891586"/>
              <a:gd name="connsiteX10" fmla="*/ 629450 w 1731865"/>
              <a:gd name="connsiteY10" fmla="*/ 718060 h 891586"/>
              <a:gd name="connsiteX0" fmla="*/ 629450 w 1735472"/>
              <a:gd name="connsiteY0" fmla="*/ 718060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29450 w 1735472"/>
              <a:gd name="connsiteY10" fmla="*/ 718060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1864 w 1735472"/>
              <a:gd name="connsiteY9" fmla="*/ 78610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31845 w 1735472"/>
              <a:gd name="connsiteY0" fmla="*/ 725582 h 891586"/>
              <a:gd name="connsiteX1" fmla="*/ 1165047 w 1735472"/>
              <a:gd name="connsiteY1" fmla="*/ 724804 h 891586"/>
              <a:gd name="connsiteX2" fmla="*/ 1632984 w 1735472"/>
              <a:gd name="connsiteY2" fmla="*/ 622036 h 891586"/>
              <a:gd name="connsiteX3" fmla="*/ 1678132 w 1735472"/>
              <a:gd name="connsiteY3" fmla="*/ 138261 h 891586"/>
              <a:gd name="connsiteX4" fmla="*/ 721251 w 1735472"/>
              <a:gd name="connsiteY4" fmla="*/ 2720 h 891586"/>
              <a:gd name="connsiteX5" fmla="*/ 29260 w 1735472"/>
              <a:gd name="connsiteY5" fmla="*/ 208270 h 891586"/>
              <a:gd name="connsiteX6" fmla="*/ 142607 w 1735472"/>
              <a:gd name="connsiteY6" fmla="*/ 668994 h 891586"/>
              <a:gd name="connsiteX7" fmla="*/ 426166 w 1735472"/>
              <a:gd name="connsiteY7" fmla="*/ 701855 h 891586"/>
              <a:gd name="connsiteX8" fmla="*/ 723617 w 1735472"/>
              <a:gd name="connsiteY8" fmla="*/ 891586 h 891586"/>
              <a:gd name="connsiteX9" fmla="*/ 644259 w 1735472"/>
              <a:gd name="connsiteY9" fmla="*/ 796638 h 891586"/>
              <a:gd name="connsiteX10" fmla="*/ 631845 w 1735472"/>
              <a:gd name="connsiteY10" fmla="*/ 725582 h 891586"/>
              <a:gd name="connsiteX0" fmla="*/ 618115 w 1721742"/>
              <a:gd name="connsiteY0" fmla="*/ 725582 h 891586"/>
              <a:gd name="connsiteX1" fmla="*/ 1151317 w 1721742"/>
              <a:gd name="connsiteY1" fmla="*/ 724804 h 891586"/>
              <a:gd name="connsiteX2" fmla="*/ 1619254 w 1721742"/>
              <a:gd name="connsiteY2" fmla="*/ 622036 h 891586"/>
              <a:gd name="connsiteX3" fmla="*/ 1664402 w 1721742"/>
              <a:gd name="connsiteY3" fmla="*/ 138261 h 891586"/>
              <a:gd name="connsiteX4" fmla="*/ 707521 w 1721742"/>
              <a:gd name="connsiteY4" fmla="*/ 2720 h 891586"/>
              <a:gd name="connsiteX5" fmla="*/ 15530 w 1721742"/>
              <a:gd name="connsiteY5" fmla="*/ 208270 h 891586"/>
              <a:gd name="connsiteX6" fmla="*/ 128877 w 1721742"/>
              <a:gd name="connsiteY6" fmla="*/ 668994 h 891586"/>
              <a:gd name="connsiteX7" fmla="*/ 446999 w 1721742"/>
              <a:gd name="connsiteY7" fmla="*/ 710126 h 891586"/>
              <a:gd name="connsiteX8" fmla="*/ 709887 w 1721742"/>
              <a:gd name="connsiteY8" fmla="*/ 891586 h 891586"/>
              <a:gd name="connsiteX9" fmla="*/ 630529 w 1721742"/>
              <a:gd name="connsiteY9" fmla="*/ 796638 h 891586"/>
              <a:gd name="connsiteX10" fmla="*/ 618115 w 1721742"/>
              <a:gd name="connsiteY10" fmla="*/ 725582 h 891586"/>
              <a:gd name="connsiteX0" fmla="*/ 647607 w 1751234"/>
              <a:gd name="connsiteY0" fmla="*/ 725582 h 891586"/>
              <a:gd name="connsiteX1" fmla="*/ 1180809 w 1751234"/>
              <a:gd name="connsiteY1" fmla="*/ 724804 h 891586"/>
              <a:gd name="connsiteX2" fmla="*/ 1648746 w 1751234"/>
              <a:gd name="connsiteY2" fmla="*/ 622036 h 891586"/>
              <a:gd name="connsiteX3" fmla="*/ 1693894 w 1751234"/>
              <a:gd name="connsiteY3" fmla="*/ 138261 h 891586"/>
              <a:gd name="connsiteX4" fmla="*/ 737013 w 1751234"/>
              <a:gd name="connsiteY4" fmla="*/ 2720 h 891586"/>
              <a:gd name="connsiteX5" fmla="*/ 45022 w 1751234"/>
              <a:gd name="connsiteY5" fmla="*/ 208270 h 891586"/>
              <a:gd name="connsiteX6" fmla="*/ 112285 w 1751234"/>
              <a:gd name="connsiteY6" fmla="*/ 648316 h 891586"/>
              <a:gd name="connsiteX7" fmla="*/ 476491 w 1751234"/>
              <a:gd name="connsiteY7" fmla="*/ 710126 h 891586"/>
              <a:gd name="connsiteX8" fmla="*/ 739379 w 1751234"/>
              <a:gd name="connsiteY8" fmla="*/ 891586 h 891586"/>
              <a:gd name="connsiteX9" fmla="*/ 660021 w 1751234"/>
              <a:gd name="connsiteY9" fmla="*/ 796638 h 891586"/>
              <a:gd name="connsiteX10" fmla="*/ 647607 w 1751234"/>
              <a:gd name="connsiteY10" fmla="*/ 725582 h 891586"/>
              <a:gd name="connsiteX0" fmla="*/ 643800 w 1747427"/>
              <a:gd name="connsiteY0" fmla="*/ 725582 h 891586"/>
              <a:gd name="connsiteX1" fmla="*/ 1177002 w 1747427"/>
              <a:gd name="connsiteY1" fmla="*/ 724804 h 891586"/>
              <a:gd name="connsiteX2" fmla="*/ 1644939 w 1747427"/>
              <a:gd name="connsiteY2" fmla="*/ 622036 h 891586"/>
              <a:gd name="connsiteX3" fmla="*/ 1690087 w 1747427"/>
              <a:gd name="connsiteY3" fmla="*/ 138261 h 891586"/>
              <a:gd name="connsiteX4" fmla="*/ 733206 w 1747427"/>
              <a:gd name="connsiteY4" fmla="*/ 2720 h 891586"/>
              <a:gd name="connsiteX5" fmla="*/ 41215 w 1747427"/>
              <a:gd name="connsiteY5" fmla="*/ 208270 h 891586"/>
              <a:gd name="connsiteX6" fmla="*/ 121645 w 1747427"/>
              <a:gd name="connsiteY6" fmla="*/ 629706 h 891586"/>
              <a:gd name="connsiteX7" fmla="*/ 472684 w 1747427"/>
              <a:gd name="connsiteY7" fmla="*/ 710126 h 891586"/>
              <a:gd name="connsiteX8" fmla="*/ 735572 w 1747427"/>
              <a:gd name="connsiteY8" fmla="*/ 891586 h 891586"/>
              <a:gd name="connsiteX9" fmla="*/ 656214 w 1747427"/>
              <a:gd name="connsiteY9" fmla="*/ 796638 h 891586"/>
              <a:gd name="connsiteX10" fmla="*/ 643800 w 1747427"/>
              <a:gd name="connsiteY10" fmla="*/ 725582 h 891586"/>
              <a:gd name="connsiteX0" fmla="*/ 622547 w 1726174"/>
              <a:gd name="connsiteY0" fmla="*/ 723164 h 889168"/>
              <a:gd name="connsiteX1" fmla="*/ 1155749 w 1726174"/>
              <a:gd name="connsiteY1" fmla="*/ 722386 h 889168"/>
              <a:gd name="connsiteX2" fmla="*/ 1623686 w 1726174"/>
              <a:gd name="connsiteY2" fmla="*/ 619618 h 889168"/>
              <a:gd name="connsiteX3" fmla="*/ 1668834 w 1726174"/>
              <a:gd name="connsiteY3" fmla="*/ 135843 h 889168"/>
              <a:gd name="connsiteX4" fmla="*/ 711953 w 1726174"/>
              <a:gd name="connsiteY4" fmla="*/ 302 h 889168"/>
              <a:gd name="connsiteX5" fmla="*/ 46296 w 1726174"/>
              <a:gd name="connsiteY5" fmla="*/ 158293 h 889168"/>
              <a:gd name="connsiteX6" fmla="*/ 100392 w 1726174"/>
              <a:gd name="connsiteY6" fmla="*/ 627288 h 889168"/>
              <a:gd name="connsiteX7" fmla="*/ 451431 w 1726174"/>
              <a:gd name="connsiteY7" fmla="*/ 707708 h 889168"/>
              <a:gd name="connsiteX8" fmla="*/ 714319 w 1726174"/>
              <a:gd name="connsiteY8" fmla="*/ 889168 h 889168"/>
              <a:gd name="connsiteX9" fmla="*/ 634961 w 1726174"/>
              <a:gd name="connsiteY9" fmla="*/ 794220 h 889168"/>
              <a:gd name="connsiteX10" fmla="*/ 622547 w 1726174"/>
              <a:gd name="connsiteY10" fmla="*/ 723164 h 889168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34961 w 1726174"/>
              <a:gd name="connsiteY9" fmla="*/ 794220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622547 w 1726174"/>
              <a:gd name="connsiteY0" fmla="*/ 723164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622547 w 1726174"/>
              <a:gd name="connsiteY10" fmla="*/ 723164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603690 w 1726174"/>
              <a:gd name="connsiteY9" fmla="*/ 792152 h 876761"/>
              <a:gd name="connsiteX10" fmla="*/ 596213 w 1726174"/>
              <a:gd name="connsiteY10" fmla="*/ 719029 h 876761"/>
              <a:gd name="connsiteX0" fmla="*/ 596213 w 1726174"/>
              <a:gd name="connsiteY0" fmla="*/ 719029 h 876761"/>
              <a:gd name="connsiteX1" fmla="*/ 1155749 w 1726174"/>
              <a:gd name="connsiteY1" fmla="*/ 722386 h 876761"/>
              <a:gd name="connsiteX2" fmla="*/ 1623686 w 1726174"/>
              <a:gd name="connsiteY2" fmla="*/ 619618 h 876761"/>
              <a:gd name="connsiteX3" fmla="*/ 1668834 w 1726174"/>
              <a:gd name="connsiteY3" fmla="*/ 135843 h 876761"/>
              <a:gd name="connsiteX4" fmla="*/ 711953 w 1726174"/>
              <a:gd name="connsiteY4" fmla="*/ 302 h 876761"/>
              <a:gd name="connsiteX5" fmla="*/ 46296 w 1726174"/>
              <a:gd name="connsiteY5" fmla="*/ 158293 h 876761"/>
              <a:gd name="connsiteX6" fmla="*/ 100392 w 1726174"/>
              <a:gd name="connsiteY6" fmla="*/ 627288 h 876761"/>
              <a:gd name="connsiteX7" fmla="*/ 451431 w 1726174"/>
              <a:gd name="connsiteY7" fmla="*/ 707708 h 876761"/>
              <a:gd name="connsiteX8" fmla="*/ 655068 w 1726174"/>
              <a:gd name="connsiteY8" fmla="*/ 876761 h 876761"/>
              <a:gd name="connsiteX9" fmla="*/ 597107 w 1726174"/>
              <a:gd name="connsiteY9" fmla="*/ 790084 h 876761"/>
              <a:gd name="connsiteX10" fmla="*/ 596213 w 1726174"/>
              <a:gd name="connsiteY10" fmla="*/ 719029 h 876761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7107 w 1726174"/>
              <a:gd name="connsiteY9" fmla="*/ 790084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56083"/>
              <a:gd name="connsiteX1" fmla="*/ 1155749 w 1726174"/>
              <a:gd name="connsiteY1" fmla="*/ 722386 h 856083"/>
              <a:gd name="connsiteX2" fmla="*/ 1623686 w 1726174"/>
              <a:gd name="connsiteY2" fmla="*/ 619618 h 856083"/>
              <a:gd name="connsiteX3" fmla="*/ 1668834 w 1726174"/>
              <a:gd name="connsiteY3" fmla="*/ 135843 h 856083"/>
              <a:gd name="connsiteX4" fmla="*/ 711953 w 1726174"/>
              <a:gd name="connsiteY4" fmla="*/ 302 h 856083"/>
              <a:gd name="connsiteX5" fmla="*/ 46296 w 1726174"/>
              <a:gd name="connsiteY5" fmla="*/ 158293 h 856083"/>
              <a:gd name="connsiteX6" fmla="*/ 100392 w 1726174"/>
              <a:gd name="connsiteY6" fmla="*/ 627288 h 856083"/>
              <a:gd name="connsiteX7" fmla="*/ 451431 w 1726174"/>
              <a:gd name="connsiteY7" fmla="*/ 707708 h 856083"/>
              <a:gd name="connsiteX8" fmla="*/ 640255 w 1726174"/>
              <a:gd name="connsiteY8" fmla="*/ 856083 h 856083"/>
              <a:gd name="connsiteX9" fmla="*/ 592170 w 1726174"/>
              <a:gd name="connsiteY9" fmla="*/ 775610 h 856083"/>
              <a:gd name="connsiteX10" fmla="*/ 596213 w 1726174"/>
              <a:gd name="connsiteY10" fmla="*/ 719029 h 856083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676"/>
              <a:gd name="connsiteX1" fmla="*/ 1155749 w 1726174"/>
              <a:gd name="connsiteY1" fmla="*/ 722386 h 843676"/>
              <a:gd name="connsiteX2" fmla="*/ 1623686 w 1726174"/>
              <a:gd name="connsiteY2" fmla="*/ 619618 h 843676"/>
              <a:gd name="connsiteX3" fmla="*/ 1668834 w 1726174"/>
              <a:gd name="connsiteY3" fmla="*/ 135843 h 843676"/>
              <a:gd name="connsiteX4" fmla="*/ 711953 w 1726174"/>
              <a:gd name="connsiteY4" fmla="*/ 302 h 843676"/>
              <a:gd name="connsiteX5" fmla="*/ 46296 w 1726174"/>
              <a:gd name="connsiteY5" fmla="*/ 158293 h 843676"/>
              <a:gd name="connsiteX6" fmla="*/ 100392 w 1726174"/>
              <a:gd name="connsiteY6" fmla="*/ 627288 h 843676"/>
              <a:gd name="connsiteX7" fmla="*/ 451431 w 1726174"/>
              <a:gd name="connsiteY7" fmla="*/ 707708 h 843676"/>
              <a:gd name="connsiteX8" fmla="*/ 633672 w 1726174"/>
              <a:gd name="connsiteY8" fmla="*/ 843676 h 843676"/>
              <a:gd name="connsiteX9" fmla="*/ 592170 w 1726174"/>
              <a:gd name="connsiteY9" fmla="*/ 775610 h 843676"/>
              <a:gd name="connsiteX10" fmla="*/ 596213 w 1726174"/>
              <a:gd name="connsiteY10" fmla="*/ 719029 h 843676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592170 w 1726174"/>
              <a:gd name="connsiteY9" fmla="*/ 775610 h 843785"/>
              <a:gd name="connsiteX10" fmla="*/ 596213 w 1726174"/>
              <a:gd name="connsiteY10" fmla="*/ 719029 h 843785"/>
              <a:gd name="connsiteX0" fmla="*/ 596213 w 1726174"/>
              <a:gd name="connsiteY0" fmla="*/ 719029 h 843785"/>
              <a:gd name="connsiteX1" fmla="*/ 1155749 w 1726174"/>
              <a:gd name="connsiteY1" fmla="*/ 722386 h 843785"/>
              <a:gd name="connsiteX2" fmla="*/ 1623686 w 1726174"/>
              <a:gd name="connsiteY2" fmla="*/ 619618 h 843785"/>
              <a:gd name="connsiteX3" fmla="*/ 1668834 w 1726174"/>
              <a:gd name="connsiteY3" fmla="*/ 135843 h 843785"/>
              <a:gd name="connsiteX4" fmla="*/ 711953 w 1726174"/>
              <a:gd name="connsiteY4" fmla="*/ 302 h 843785"/>
              <a:gd name="connsiteX5" fmla="*/ 46296 w 1726174"/>
              <a:gd name="connsiteY5" fmla="*/ 158293 h 843785"/>
              <a:gd name="connsiteX6" fmla="*/ 100392 w 1726174"/>
              <a:gd name="connsiteY6" fmla="*/ 627288 h 843785"/>
              <a:gd name="connsiteX7" fmla="*/ 451431 w 1726174"/>
              <a:gd name="connsiteY7" fmla="*/ 707708 h 843785"/>
              <a:gd name="connsiteX8" fmla="*/ 633672 w 1726174"/>
              <a:gd name="connsiteY8" fmla="*/ 843676 h 843785"/>
              <a:gd name="connsiteX9" fmla="*/ 603967 w 1726174"/>
              <a:gd name="connsiteY9" fmla="*/ 795371 h 843785"/>
              <a:gd name="connsiteX10" fmla="*/ 596213 w 1726174"/>
              <a:gd name="connsiteY10" fmla="*/ 719029 h 843785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3967 w 1726174"/>
              <a:gd name="connsiteY9" fmla="*/ 795371 h 833928"/>
              <a:gd name="connsiteX10" fmla="*/ 596213 w 1726174"/>
              <a:gd name="connsiteY10" fmla="*/ 719029 h 833928"/>
              <a:gd name="connsiteX0" fmla="*/ 596213 w 1726174"/>
              <a:gd name="connsiteY0" fmla="*/ 719029 h 833928"/>
              <a:gd name="connsiteX1" fmla="*/ 1155749 w 1726174"/>
              <a:gd name="connsiteY1" fmla="*/ 722386 h 833928"/>
              <a:gd name="connsiteX2" fmla="*/ 1623686 w 1726174"/>
              <a:gd name="connsiteY2" fmla="*/ 619618 h 833928"/>
              <a:gd name="connsiteX3" fmla="*/ 1668834 w 1726174"/>
              <a:gd name="connsiteY3" fmla="*/ 135843 h 833928"/>
              <a:gd name="connsiteX4" fmla="*/ 711953 w 1726174"/>
              <a:gd name="connsiteY4" fmla="*/ 302 h 833928"/>
              <a:gd name="connsiteX5" fmla="*/ 46296 w 1726174"/>
              <a:gd name="connsiteY5" fmla="*/ 158293 h 833928"/>
              <a:gd name="connsiteX6" fmla="*/ 100392 w 1726174"/>
              <a:gd name="connsiteY6" fmla="*/ 627288 h 833928"/>
              <a:gd name="connsiteX7" fmla="*/ 451431 w 1726174"/>
              <a:gd name="connsiteY7" fmla="*/ 707708 h 833928"/>
              <a:gd name="connsiteX8" fmla="*/ 629740 w 1726174"/>
              <a:gd name="connsiteY8" fmla="*/ 833796 h 833928"/>
              <a:gd name="connsiteX9" fmla="*/ 602001 w 1726174"/>
              <a:gd name="connsiteY9" fmla="*/ 787961 h 833928"/>
              <a:gd name="connsiteX10" fmla="*/ 596213 w 1726174"/>
              <a:gd name="connsiteY10" fmla="*/ 719029 h 833928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213 w 1726174"/>
              <a:gd name="connsiteY0" fmla="*/ 719029 h 833796"/>
              <a:gd name="connsiteX1" fmla="*/ 1155749 w 1726174"/>
              <a:gd name="connsiteY1" fmla="*/ 722386 h 833796"/>
              <a:gd name="connsiteX2" fmla="*/ 1623686 w 1726174"/>
              <a:gd name="connsiteY2" fmla="*/ 619618 h 833796"/>
              <a:gd name="connsiteX3" fmla="*/ 1668834 w 1726174"/>
              <a:gd name="connsiteY3" fmla="*/ 135843 h 833796"/>
              <a:gd name="connsiteX4" fmla="*/ 711953 w 1726174"/>
              <a:gd name="connsiteY4" fmla="*/ 302 h 833796"/>
              <a:gd name="connsiteX5" fmla="*/ 46296 w 1726174"/>
              <a:gd name="connsiteY5" fmla="*/ 158293 h 833796"/>
              <a:gd name="connsiteX6" fmla="*/ 100392 w 1726174"/>
              <a:gd name="connsiteY6" fmla="*/ 627288 h 833796"/>
              <a:gd name="connsiteX7" fmla="*/ 451431 w 1726174"/>
              <a:gd name="connsiteY7" fmla="*/ 707708 h 833796"/>
              <a:gd name="connsiteX8" fmla="*/ 629740 w 1726174"/>
              <a:gd name="connsiteY8" fmla="*/ 833796 h 833796"/>
              <a:gd name="connsiteX9" fmla="*/ 602001 w 1726174"/>
              <a:gd name="connsiteY9" fmla="*/ 787961 h 833796"/>
              <a:gd name="connsiteX10" fmla="*/ 596213 w 1726174"/>
              <a:gd name="connsiteY10" fmla="*/ 719029 h 833796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8944 h 843711"/>
              <a:gd name="connsiteX1" fmla="*/ 1155631 w 1726056"/>
              <a:gd name="connsiteY1" fmla="*/ 732301 h 843711"/>
              <a:gd name="connsiteX2" fmla="*/ 1623568 w 1726056"/>
              <a:gd name="connsiteY2" fmla="*/ 629533 h 843711"/>
              <a:gd name="connsiteX3" fmla="*/ 1668716 w 1726056"/>
              <a:gd name="connsiteY3" fmla="*/ 145758 h 843711"/>
              <a:gd name="connsiteX4" fmla="*/ 710246 w 1726056"/>
              <a:gd name="connsiteY4" fmla="*/ 236 h 843711"/>
              <a:gd name="connsiteX5" fmla="*/ 46178 w 1726056"/>
              <a:gd name="connsiteY5" fmla="*/ 168208 h 843711"/>
              <a:gd name="connsiteX6" fmla="*/ 100274 w 1726056"/>
              <a:gd name="connsiteY6" fmla="*/ 637203 h 843711"/>
              <a:gd name="connsiteX7" fmla="*/ 451313 w 1726056"/>
              <a:gd name="connsiteY7" fmla="*/ 717623 h 843711"/>
              <a:gd name="connsiteX8" fmla="*/ 629622 w 1726056"/>
              <a:gd name="connsiteY8" fmla="*/ 843711 h 843711"/>
              <a:gd name="connsiteX9" fmla="*/ 601883 w 1726056"/>
              <a:gd name="connsiteY9" fmla="*/ 797876 h 843711"/>
              <a:gd name="connsiteX10" fmla="*/ 596095 w 1726056"/>
              <a:gd name="connsiteY10" fmla="*/ 728944 h 843711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  <a:gd name="connsiteX0" fmla="*/ 596095 w 1726056"/>
              <a:gd name="connsiteY0" fmla="*/ 729476 h 844243"/>
              <a:gd name="connsiteX1" fmla="*/ 1155631 w 1726056"/>
              <a:gd name="connsiteY1" fmla="*/ 732833 h 844243"/>
              <a:gd name="connsiteX2" fmla="*/ 1623568 w 1726056"/>
              <a:gd name="connsiteY2" fmla="*/ 630065 h 844243"/>
              <a:gd name="connsiteX3" fmla="*/ 1668716 w 1726056"/>
              <a:gd name="connsiteY3" fmla="*/ 146290 h 844243"/>
              <a:gd name="connsiteX4" fmla="*/ 710246 w 1726056"/>
              <a:gd name="connsiteY4" fmla="*/ 768 h 844243"/>
              <a:gd name="connsiteX5" fmla="*/ 46178 w 1726056"/>
              <a:gd name="connsiteY5" fmla="*/ 168740 h 844243"/>
              <a:gd name="connsiteX6" fmla="*/ 100274 w 1726056"/>
              <a:gd name="connsiteY6" fmla="*/ 637735 h 844243"/>
              <a:gd name="connsiteX7" fmla="*/ 451313 w 1726056"/>
              <a:gd name="connsiteY7" fmla="*/ 718155 h 844243"/>
              <a:gd name="connsiteX8" fmla="*/ 629622 w 1726056"/>
              <a:gd name="connsiteY8" fmla="*/ 844243 h 844243"/>
              <a:gd name="connsiteX9" fmla="*/ 601883 w 1726056"/>
              <a:gd name="connsiteY9" fmla="*/ 798408 h 844243"/>
              <a:gd name="connsiteX10" fmla="*/ 596095 w 1726056"/>
              <a:gd name="connsiteY10" fmla="*/ 729476 h 84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6056" h="844243">
                <a:moveTo>
                  <a:pt x="596095" y="729476"/>
                </a:moveTo>
                <a:cubicBezTo>
                  <a:pt x="661109" y="739868"/>
                  <a:pt x="981208" y="743412"/>
                  <a:pt x="1155631" y="732833"/>
                </a:cubicBezTo>
                <a:cubicBezTo>
                  <a:pt x="1330054" y="722254"/>
                  <a:pt x="1538054" y="727822"/>
                  <a:pt x="1623568" y="630065"/>
                </a:cubicBezTo>
                <a:cubicBezTo>
                  <a:pt x="1709082" y="532308"/>
                  <a:pt x="1780349" y="377557"/>
                  <a:pt x="1668716" y="146290"/>
                </a:cubicBezTo>
                <a:cubicBezTo>
                  <a:pt x="1577926" y="1391"/>
                  <a:pt x="980669" y="-2974"/>
                  <a:pt x="710246" y="768"/>
                </a:cubicBezTo>
                <a:cubicBezTo>
                  <a:pt x="439823" y="4510"/>
                  <a:pt x="147840" y="62579"/>
                  <a:pt x="46178" y="168740"/>
                </a:cubicBezTo>
                <a:cubicBezTo>
                  <a:pt x="-55484" y="274901"/>
                  <a:pt x="32752" y="546166"/>
                  <a:pt x="100274" y="637735"/>
                </a:cubicBezTo>
                <a:cubicBezTo>
                  <a:pt x="167796" y="729304"/>
                  <a:pt x="405212" y="718155"/>
                  <a:pt x="451313" y="718155"/>
                </a:cubicBezTo>
                <a:cubicBezTo>
                  <a:pt x="526895" y="793049"/>
                  <a:pt x="550644" y="827154"/>
                  <a:pt x="629622" y="844243"/>
                </a:cubicBezTo>
                <a:cubicBezTo>
                  <a:pt x="615010" y="820248"/>
                  <a:pt x="617853" y="832539"/>
                  <a:pt x="601883" y="798408"/>
                </a:cubicBezTo>
                <a:cubicBezTo>
                  <a:pt x="585219" y="769261"/>
                  <a:pt x="596095" y="729476"/>
                  <a:pt x="596095" y="729476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7AC7C-C80E-9051-3403-AC24D56C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598" y="1083379"/>
            <a:ext cx="4947424" cy="1364106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3303-8647-2D6C-487A-7D7F11ABF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053" y="2870991"/>
            <a:ext cx="5864379" cy="264311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hlinkClick r:id="rId2"/>
              </a:rPr>
              <a:t>https://platform.openai.com/docs/tutorials/web-qa-embeddings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4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1B4F-3757-7652-26BA-73467B76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99D9BA1-417A-EA00-3303-F9A17A01CE9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0726" y="2089298"/>
          <a:ext cx="10333074" cy="3827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9271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B74E81-276A-4BF8-9D74-BF6C44B2E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99DA3-69F6-28DD-4347-749728DB6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6" b="1399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C537B0-73BE-41E7-8BD7-CC603DD2B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1470" y="1689814"/>
            <a:ext cx="6140530" cy="4647338"/>
          </a:xfrm>
          <a:custGeom>
            <a:avLst/>
            <a:gdLst>
              <a:gd name="connsiteX0" fmla="*/ 3354001 w 6140530"/>
              <a:gd name="connsiteY0" fmla="*/ 1219 h 4626714"/>
              <a:gd name="connsiteX1" fmla="*/ 4854691 w 6140530"/>
              <a:gd name="connsiteY1" fmla="*/ 125683 h 4626714"/>
              <a:gd name="connsiteX2" fmla="*/ 6093602 w 6140530"/>
              <a:gd name="connsiteY2" fmla="*/ 1013600 h 4626714"/>
              <a:gd name="connsiteX3" fmla="*/ 6140530 w 6140530"/>
              <a:gd name="connsiteY3" fmla="*/ 1110875 h 4626714"/>
              <a:gd name="connsiteX4" fmla="*/ 6140530 w 6140530"/>
              <a:gd name="connsiteY4" fmla="*/ 3914197 h 4626714"/>
              <a:gd name="connsiteX5" fmla="*/ 6123285 w 6140530"/>
              <a:gd name="connsiteY5" fmla="*/ 3940855 h 4626714"/>
              <a:gd name="connsiteX6" fmla="*/ 6022119 w 6140530"/>
              <a:gd name="connsiteY6" fmla="*/ 4052713 h 4626714"/>
              <a:gd name="connsiteX7" fmla="*/ 2791676 w 6140530"/>
              <a:gd name="connsiteY7" fmla="*/ 4623624 h 4626714"/>
              <a:gd name="connsiteX8" fmla="*/ 0 w 6140530"/>
              <a:gd name="connsiteY8" fmla="*/ 4180103 h 4626714"/>
              <a:gd name="connsiteX9" fmla="*/ 486444 w 6140530"/>
              <a:gd name="connsiteY9" fmla="*/ 3598665 h 4626714"/>
              <a:gd name="connsiteX10" fmla="*/ 701119 w 6140530"/>
              <a:gd name="connsiteY10" fmla="*/ 1679227 h 4626714"/>
              <a:gd name="connsiteX11" fmla="*/ 3354001 w 6140530"/>
              <a:gd name="connsiteY11" fmla="*/ 1219 h 4626714"/>
              <a:gd name="connsiteX0" fmla="*/ 3354001 w 6140530"/>
              <a:gd name="connsiteY0" fmla="*/ 1219 h 4647338"/>
              <a:gd name="connsiteX1" fmla="*/ 4854691 w 6140530"/>
              <a:gd name="connsiteY1" fmla="*/ 125683 h 4647338"/>
              <a:gd name="connsiteX2" fmla="*/ 6093602 w 6140530"/>
              <a:gd name="connsiteY2" fmla="*/ 1013600 h 4647338"/>
              <a:gd name="connsiteX3" fmla="*/ 6140530 w 6140530"/>
              <a:gd name="connsiteY3" fmla="*/ 1110875 h 4647338"/>
              <a:gd name="connsiteX4" fmla="*/ 6140530 w 6140530"/>
              <a:gd name="connsiteY4" fmla="*/ 3914197 h 4647338"/>
              <a:gd name="connsiteX5" fmla="*/ 6123285 w 6140530"/>
              <a:gd name="connsiteY5" fmla="*/ 3940855 h 4647338"/>
              <a:gd name="connsiteX6" fmla="*/ 6022119 w 6140530"/>
              <a:gd name="connsiteY6" fmla="*/ 4052713 h 4647338"/>
              <a:gd name="connsiteX7" fmla="*/ 2791676 w 6140530"/>
              <a:gd name="connsiteY7" fmla="*/ 4623624 h 4647338"/>
              <a:gd name="connsiteX8" fmla="*/ 0 w 6140530"/>
              <a:gd name="connsiteY8" fmla="*/ 4180103 h 4647338"/>
              <a:gd name="connsiteX9" fmla="*/ 486444 w 6140530"/>
              <a:gd name="connsiteY9" fmla="*/ 3598665 h 4647338"/>
              <a:gd name="connsiteX10" fmla="*/ 701119 w 6140530"/>
              <a:gd name="connsiteY10" fmla="*/ 1679227 h 4647338"/>
              <a:gd name="connsiteX11" fmla="*/ 3354001 w 6140530"/>
              <a:gd name="connsiteY11" fmla="*/ 1219 h 4647338"/>
              <a:gd name="connsiteX0" fmla="*/ 3354001 w 6140530"/>
              <a:gd name="connsiteY0" fmla="*/ 1219 h 4647338"/>
              <a:gd name="connsiteX1" fmla="*/ 4854691 w 6140530"/>
              <a:gd name="connsiteY1" fmla="*/ 125683 h 4647338"/>
              <a:gd name="connsiteX2" fmla="*/ 6093602 w 6140530"/>
              <a:gd name="connsiteY2" fmla="*/ 1013600 h 4647338"/>
              <a:gd name="connsiteX3" fmla="*/ 6140530 w 6140530"/>
              <a:gd name="connsiteY3" fmla="*/ 1110875 h 4647338"/>
              <a:gd name="connsiteX4" fmla="*/ 6140530 w 6140530"/>
              <a:gd name="connsiteY4" fmla="*/ 3914197 h 4647338"/>
              <a:gd name="connsiteX5" fmla="*/ 6123285 w 6140530"/>
              <a:gd name="connsiteY5" fmla="*/ 3940855 h 4647338"/>
              <a:gd name="connsiteX6" fmla="*/ 6022119 w 6140530"/>
              <a:gd name="connsiteY6" fmla="*/ 4052713 h 4647338"/>
              <a:gd name="connsiteX7" fmla="*/ 2791676 w 6140530"/>
              <a:gd name="connsiteY7" fmla="*/ 4623624 h 4647338"/>
              <a:gd name="connsiteX8" fmla="*/ 0 w 6140530"/>
              <a:gd name="connsiteY8" fmla="*/ 4180103 h 4647338"/>
              <a:gd name="connsiteX9" fmla="*/ 486444 w 6140530"/>
              <a:gd name="connsiteY9" fmla="*/ 3598665 h 4647338"/>
              <a:gd name="connsiteX10" fmla="*/ 701119 w 6140530"/>
              <a:gd name="connsiteY10" fmla="*/ 1679227 h 4647338"/>
              <a:gd name="connsiteX11" fmla="*/ 3354001 w 6140530"/>
              <a:gd name="connsiteY11" fmla="*/ 1219 h 464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40530" h="4647338">
                <a:moveTo>
                  <a:pt x="3354001" y="1219"/>
                </a:moveTo>
                <a:cubicBezTo>
                  <a:pt x="4004435" y="-11736"/>
                  <a:pt x="4587960" y="81931"/>
                  <a:pt x="4854691" y="125683"/>
                </a:cubicBezTo>
                <a:cubicBezTo>
                  <a:pt x="5569674" y="248878"/>
                  <a:pt x="5884365" y="614355"/>
                  <a:pt x="6093602" y="1013600"/>
                </a:cubicBezTo>
                <a:lnTo>
                  <a:pt x="6140530" y="1110875"/>
                </a:lnTo>
                <a:lnTo>
                  <a:pt x="6140530" y="3914197"/>
                </a:lnTo>
                <a:lnTo>
                  <a:pt x="6123285" y="3940855"/>
                </a:lnTo>
                <a:cubicBezTo>
                  <a:pt x="6092119" y="3981849"/>
                  <a:pt x="6058441" y="4019304"/>
                  <a:pt x="6022119" y="4052713"/>
                </a:cubicBezTo>
                <a:cubicBezTo>
                  <a:pt x="5440967" y="4587251"/>
                  <a:pt x="4022382" y="4706012"/>
                  <a:pt x="2791676" y="4623624"/>
                </a:cubicBezTo>
                <a:cubicBezTo>
                  <a:pt x="1788243" y="4556450"/>
                  <a:pt x="990667" y="4345015"/>
                  <a:pt x="0" y="4180103"/>
                </a:cubicBezTo>
                <a:cubicBezTo>
                  <a:pt x="0" y="4180103"/>
                  <a:pt x="445100" y="4042167"/>
                  <a:pt x="486444" y="3598665"/>
                </a:cubicBezTo>
                <a:cubicBezTo>
                  <a:pt x="526106" y="3207312"/>
                  <a:pt x="513958" y="2340421"/>
                  <a:pt x="701119" y="1679227"/>
                </a:cubicBezTo>
                <a:cubicBezTo>
                  <a:pt x="1000026" y="340576"/>
                  <a:pt x="2269944" y="22811"/>
                  <a:pt x="3354001" y="12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757CFF1-20F6-4EF6-83FA-264F652F4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47219">
            <a:off x="6227678" y="1604682"/>
            <a:ext cx="6095974" cy="4725794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47652"/>
              <a:gd name="connsiteY0" fmla="*/ 731902 h 764135"/>
              <a:gd name="connsiteX1" fmla="*/ 373741 w 847652"/>
              <a:gd name="connsiteY1" fmla="*/ 757848 h 764135"/>
              <a:gd name="connsiteX2" fmla="*/ 812900 w 847652"/>
              <a:gd name="connsiteY2" fmla="*/ 492088 h 764135"/>
              <a:gd name="connsiteX3" fmla="*/ 794101 w 847652"/>
              <a:gd name="connsiteY3" fmla="*/ 187195 h 764135"/>
              <a:gd name="connsiteX4" fmla="*/ 588282 w 847652"/>
              <a:gd name="connsiteY4" fmla="*/ 3537 h 764135"/>
              <a:gd name="connsiteX5" fmla="*/ 59263 w 847652"/>
              <a:gd name="connsiteY5" fmla="*/ 319863 h 764135"/>
              <a:gd name="connsiteX6" fmla="*/ 56596 w 847652"/>
              <a:gd name="connsiteY6" fmla="*/ 630854 h 764135"/>
              <a:gd name="connsiteX7" fmla="*/ 0 w 847652"/>
              <a:gd name="connsiteY7" fmla="*/ 731902 h 764135"/>
              <a:gd name="connsiteX0" fmla="*/ 0 w 843619"/>
              <a:gd name="connsiteY0" fmla="*/ 731902 h 766005"/>
              <a:gd name="connsiteX1" fmla="*/ 373741 w 843619"/>
              <a:gd name="connsiteY1" fmla="*/ 757848 h 766005"/>
              <a:gd name="connsiteX2" fmla="*/ 807052 w 843619"/>
              <a:gd name="connsiteY2" fmla="*/ 579654 h 766005"/>
              <a:gd name="connsiteX3" fmla="*/ 794101 w 843619"/>
              <a:gd name="connsiteY3" fmla="*/ 187195 h 766005"/>
              <a:gd name="connsiteX4" fmla="*/ 588282 w 843619"/>
              <a:gd name="connsiteY4" fmla="*/ 3537 h 766005"/>
              <a:gd name="connsiteX5" fmla="*/ 59263 w 843619"/>
              <a:gd name="connsiteY5" fmla="*/ 319863 h 766005"/>
              <a:gd name="connsiteX6" fmla="*/ 56596 w 843619"/>
              <a:gd name="connsiteY6" fmla="*/ 630854 h 766005"/>
              <a:gd name="connsiteX7" fmla="*/ 0 w 843619"/>
              <a:gd name="connsiteY7" fmla="*/ 731902 h 766005"/>
              <a:gd name="connsiteX0" fmla="*/ 0 w 838949"/>
              <a:gd name="connsiteY0" fmla="*/ 731902 h 764478"/>
              <a:gd name="connsiteX1" fmla="*/ 373741 w 838949"/>
              <a:gd name="connsiteY1" fmla="*/ 757848 h 764478"/>
              <a:gd name="connsiteX2" fmla="*/ 799956 w 838949"/>
              <a:gd name="connsiteY2" fmla="*/ 602289 h 764478"/>
              <a:gd name="connsiteX3" fmla="*/ 794101 w 838949"/>
              <a:gd name="connsiteY3" fmla="*/ 187195 h 764478"/>
              <a:gd name="connsiteX4" fmla="*/ 588282 w 838949"/>
              <a:gd name="connsiteY4" fmla="*/ 3537 h 764478"/>
              <a:gd name="connsiteX5" fmla="*/ 59263 w 838949"/>
              <a:gd name="connsiteY5" fmla="*/ 319863 h 764478"/>
              <a:gd name="connsiteX6" fmla="*/ 56596 w 838949"/>
              <a:gd name="connsiteY6" fmla="*/ 630854 h 764478"/>
              <a:gd name="connsiteX7" fmla="*/ 0 w 838949"/>
              <a:gd name="connsiteY7" fmla="*/ 731902 h 764478"/>
              <a:gd name="connsiteX0" fmla="*/ 0 w 844858"/>
              <a:gd name="connsiteY0" fmla="*/ 731902 h 764478"/>
              <a:gd name="connsiteX1" fmla="*/ 373741 w 844858"/>
              <a:gd name="connsiteY1" fmla="*/ 757848 h 764478"/>
              <a:gd name="connsiteX2" fmla="*/ 799956 w 844858"/>
              <a:gd name="connsiteY2" fmla="*/ 602289 h 764478"/>
              <a:gd name="connsiteX3" fmla="*/ 794101 w 844858"/>
              <a:gd name="connsiteY3" fmla="*/ 187195 h 764478"/>
              <a:gd name="connsiteX4" fmla="*/ 588282 w 844858"/>
              <a:gd name="connsiteY4" fmla="*/ 3537 h 764478"/>
              <a:gd name="connsiteX5" fmla="*/ 59263 w 844858"/>
              <a:gd name="connsiteY5" fmla="*/ 319863 h 764478"/>
              <a:gd name="connsiteX6" fmla="*/ 56596 w 844858"/>
              <a:gd name="connsiteY6" fmla="*/ 630854 h 764478"/>
              <a:gd name="connsiteX7" fmla="*/ 0 w 844858"/>
              <a:gd name="connsiteY7" fmla="*/ 731902 h 764478"/>
              <a:gd name="connsiteX0" fmla="*/ 0 w 841989"/>
              <a:gd name="connsiteY0" fmla="*/ 731902 h 763721"/>
              <a:gd name="connsiteX1" fmla="*/ 373741 w 841989"/>
              <a:gd name="connsiteY1" fmla="*/ 757848 h 763721"/>
              <a:gd name="connsiteX2" fmla="*/ 795517 w 841989"/>
              <a:gd name="connsiteY2" fmla="*/ 613716 h 763721"/>
              <a:gd name="connsiteX3" fmla="*/ 794101 w 841989"/>
              <a:gd name="connsiteY3" fmla="*/ 187195 h 763721"/>
              <a:gd name="connsiteX4" fmla="*/ 588282 w 841989"/>
              <a:gd name="connsiteY4" fmla="*/ 3537 h 763721"/>
              <a:gd name="connsiteX5" fmla="*/ 59263 w 841989"/>
              <a:gd name="connsiteY5" fmla="*/ 319863 h 763721"/>
              <a:gd name="connsiteX6" fmla="*/ 56596 w 841989"/>
              <a:gd name="connsiteY6" fmla="*/ 630854 h 763721"/>
              <a:gd name="connsiteX7" fmla="*/ 0 w 841989"/>
              <a:gd name="connsiteY7" fmla="*/ 731902 h 763721"/>
              <a:gd name="connsiteX0" fmla="*/ 0 w 836040"/>
              <a:gd name="connsiteY0" fmla="*/ 731902 h 763528"/>
              <a:gd name="connsiteX1" fmla="*/ 375521 w 836040"/>
              <a:gd name="connsiteY1" fmla="*/ 757630 h 763528"/>
              <a:gd name="connsiteX2" fmla="*/ 795517 w 836040"/>
              <a:gd name="connsiteY2" fmla="*/ 613716 h 763528"/>
              <a:gd name="connsiteX3" fmla="*/ 794101 w 836040"/>
              <a:gd name="connsiteY3" fmla="*/ 187195 h 763528"/>
              <a:gd name="connsiteX4" fmla="*/ 588282 w 836040"/>
              <a:gd name="connsiteY4" fmla="*/ 3537 h 763528"/>
              <a:gd name="connsiteX5" fmla="*/ 59263 w 836040"/>
              <a:gd name="connsiteY5" fmla="*/ 319863 h 763528"/>
              <a:gd name="connsiteX6" fmla="*/ 56596 w 836040"/>
              <a:gd name="connsiteY6" fmla="*/ 630854 h 763528"/>
              <a:gd name="connsiteX7" fmla="*/ 0 w 836040"/>
              <a:gd name="connsiteY7" fmla="*/ 731902 h 763528"/>
              <a:gd name="connsiteX0" fmla="*/ 0 w 836040"/>
              <a:gd name="connsiteY0" fmla="*/ 731902 h 761256"/>
              <a:gd name="connsiteX1" fmla="*/ 375521 w 836040"/>
              <a:gd name="connsiteY1" fmla="*/ 757630 h 761256"/>
              <a:gd name="connsiteX2" fmla="*/ 795517 w 836040"/>
              <a:gd name="connsiteY2" fmla="*/ 613716 h 761256"/>
              <a:gd name="connsiteX3" fmla="*/ 794101 w 836040"/>
              <a:gd name="connsiteY3" fmla="*/ 187195 h 761256"/>
              <a:gd name="connsiteX4" fmla="*/ 588282 w 836040"/>
              <a:gd name="connsiteY4" fmla="*/ 3537 h 761256"/>
              <a:gd name="connsiteX5" fmla="*/ 59263 w 836040"/>
              <a:gd name="connsiteY5" fmla="*/ 319863 h 761256"/>
              <a:gd name="connsiteX6" fmla="*/ 56596 w 836040"/>
              <a:gd name="connsiteY6" fmla="*/ 630854 h 761256"/>
              <a:gd name="connsiteX7" fmla="*/ 0 w 836040"/>
              <a:gd name="connsiteY7" fmla="*/ 731902 h 761256"/>
              <a:gd name="connsiteX0" fmla="*/ 794101 w 837028"/>
              <a:gd name="connsiteY0" fmla="*/ 187195 h 761256"/>
              <a:gd name="connsiteX1" fmla="*/ 588282 w 837028"/>
              <a:gd name="connsiteY1" fmla="*/ 3537 h 761256"/>
              <a:gd name="connsiteX2" fmla="*/ 59263 w 837028"/>
              <a:gd name="connsiteY2" fmla="*/ 319863 h 761256"/>
              <a:gd name="connsiteX3" fmla="*/ 56596 w 837028"/>
              <a:gd name="connsiteY3" fmla="*/ 630854 h 761256"/>
              <a:gd name="connsiteX4" fmla="*/ 0 w 837028"/>
              <a:gd name="connsiteY4" fmla="*/ 731902 h 761256"/>
              <a:gd name="connsiteX5" fmla="*/ 375521 w 837028"/>
              <a:gd name="connsiteY5" fmla="*/ 757630 h 761256"/>
              <a:gd name="connsiteX6" fmla="*/ 795517 w 837028"/>
              <a:gd name="connsiteY6" fmla="*/ 613716 h 761256"/>
              <a:gd name="connsiteX7" fmla="*/ 806268 w 837028"/>
              <a:gd name="connsiteY7" fmla="*/ 201919 h 761256"/>
              <a:gd name="connsiteX0" fmla="*/ 794101 w 795517"/>
              <a:gd name="connsiteY0" fmla="*/ 187195 h 761256"/>
              <a:gd name="connsiteX1" fmla="*/ 588282 w 795517"/>
              <a:gd name="connsiteY1" fmla="*/ 3537 h 761256"/>
              <a:gd name="connsiteX2" fmla="*/ 59263 w 795517"/>
              <a:gd name="connsiteY2" fmla="*/ 319863 h 761256"/>
              <a:gd name="connsiteX3" fmla="*/ 56596 w 795517"/>
              <a:gd name="connsiteY3" fmla="*/ 630854 h 761256"/>
              <a:gd name="connsiteX4" fmla="*/ 0 w 795517"/>
              <a:gd name="connsiteY4" fmla="*/ 731902 h 761256"/>
              <a:gd name="connsiteX5" fmla="*/ 375521 w 795517"/>
              <a:gd name="connsiteY5" fmla="*/ 757630 h 761256"/>
              <a:gd name="connsiteX6" fmla="*/ 795517 w 795517"/>
              <a:gd name="connsiteY6" fmla="*/ 613716 h 761256"/>
              <a:gd name="connsiteX0" fmla="*/ 794101 w 811137"/>
              <a:gd name="connsiteY0" fmla="*/ 187195 h 764776"/>
              <a:gd name="connsiteX1" fmla="*/ 588282 w 811137"/>
              <a:gd name="connsiteY1" fmla="*/ 3537 h 764776"/>
              <a:gd name="connsiteX2" fmla="*/ 59263 w 811137"/>
              <a:gd name="connsiteY2" fmla="*/ 319863 h 764776"/>
              <a:gd name="connsiteX3" fmla="*/ 56596 w 811137"/>
              <a:gd name="connsiteY3" fmla="*/ 630854 h 764776"/>
              <a:gd name="connsiteX4" fmla="*/ 0 w 811137"/>
              <a:gd name="connsiteY4" fmla="*/ 731902 h 764776"/>
              <a:gd name="connsiteX5" fmla="*/ 375521 w 811137"/>
              <a:gd name="connsiteY5" fmla="*/ 757630 h 764776"/>
              <a:gd name="connsiteX6" fmla="*/ 811137 w 811137"/>
              <a:gd name="connsiteY6" fmla="*/ 595001 h 764776"/>
              <a:gd name="connsiteX0" fmla="*/ 794101 w 811137"/>
              <a:gd name="connsiteY0" fmla="*/ 187195 h 764776"/>
              <a:gd name="connsiteX1" fmla="*/ 588282 w 811137"/>
              <a:gd name="connsiteY1" fmla="*/ 3537 h 764776"/>
              <a:gd name="connsiteX2" fmla="*/ 59263 w 811137"/>
              <a:gd name="connsiteY2" fmla="*/ 319863 h 764776"/>
              <a:gd name="connsiteX3" fmla="*/ 56596 w 811137"/>
              <a:gd name="connsiteY3" fmla="*/ 630854 h 764776"/>
              <a:gd name="connsiteX4" fmla="*/ 0 w 811137"/>
              <a:gd name="connsiteY4" fmla="*/ 731902 h 764776"/>
              <a:gd name="connsiteX5" fmla="*/ 375521 w 811137"/>
              <a:gd name="connsiteY5" fmla="*/ 757630 h 764776"/>
              <a:gd name="connsiteX6" fmla="*/ 811137 w 811137"/>
              <a:gd name="connsiteY6" fmla="*/ 595001 h 764776"/>
              <a:gd name="connsiteX0" fmla="*/ 794101 w 811137"/>
              <a:gd name="connsiteY0" fmla="*/ 187195 h 760393"/>
              <a:gd name="connsiteX1" fmla="*/ 588282 w 811137"/>
              <a:gd name="connsiteY1" fmla="*/ 3537 h 760393"/>
              <a:gd name="connsiteX2" fmla="*/ 59263 w 811137"/>
              <a:gd name="connsiteY2" fmla="*/ 319863 h 760393"/>
              <a:gd name="connsiteX3" fmla="*/ 56596 w 811137"/>
              <a:gd name="connsiteY3" fmla="*/ 630854 h 760393"/>
              <a:gd name="connsiteX4" fmla="*/ 0 w 811137"/>
              <a:gd name="connsiteY4" fmla="*/ 731902 h 760393"/>
              <a:gd name="connsiteX5" fmla="*/ 375521 w 811137"/>
              <a:gd name="connsiteY5" fmla="*/ 757630 h 760393"/>
              <a:gd name="connsiteX6" fmla="*/ 811137 w 811137"/>
              <a:gd name="connsiteY6" fmla="*/ 595001 h 760393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94101 w 811137"/>
              <a:gd name="connsiteY0" fmla="*/ 187195 h 759446"/>
              <a:gd name="connsiteX1" fmla="*/ 588282 w 811137"/>
              <a:gd name="connsiteY1" fmla="*/ 3537 h 759446"/>
              <a:gd name="connsiteX2" fmla="*/ 59263 w 811137"/>
              <a:gd name="connsiteY2" fmla="*/ 319863 h 759446"/>
              <a:gd name="connsiteX3" fmla="*/ 56596 w 811137"/>
              <a:gd name="connsiteY3" fmla="*/ 630854 h 759446"/>
              <a:gd name="connsiteX4" fmla="*/ 0 w 811137"/>
              <a:gd name="connsiteY4" fmla="*/ 731902 h 759446"/>
              <a:gd name="connsiteX5" fmla="*/ 375521 w 811137"/>
              <a:gd name="connsiteY5" fmla="*/ 757630 h 759446"/>
              <a:gd name="connsiteX6" fmla="*/ 811137 w 811137"/>
              <a:gd name="connsiteY6" fmla="*/ 595001 h 759446"/>
              <a:gd name="connsiteX0" fmla="*/ 775015 w 811137"/>
              <a:gd name="connsiteY0" fmla="*/ 150490 h 761199"/>
              <a:gd name="connsiteX1" fmla="*/ 588282 w 811137"/>
              <a:gd name="connsiteY1" fmla="*/ 5290 h 761199"/>
              <a:gd name="connsiteX2" fmla="*/ 59263 w 811137"/>
              <a:gd name="connsiteY2" fmla="*/ 321616 h 761199"/>
              <a:gd name="connsiteX3" fmla="*/ 56596 w 811137"/>
              <a:gd name="connsiteY3" fmla="*/ 632607 h 761199"/>
              <a:gd name="connsiteX4" fmla="*/ 0 w 811137"/>
              <a:gd name="connsiteY4" fmla="*/ 733655 h 761199"/>
              <a:gd name="connsiteX5" fmla="*/ 375521 w 811137"/>
              <a:gd name="connsiteY5" fmla="*/ 759383 h 761199"/>
              <a:gd name="connsiteX6" fmla="*/ 811137 w 811137"/>
              <a:gd name="connsiteY6" fmla="*/ 596754 h 761199"/>
              <a:gd name="connsiteX0" fmla="*/ 775015 w 811137"/>
              <a:gd name="connsiteY0" fmla="*/ 148838 h 759547"/>
              <a:gd name="connsiteX1" fmla="*/ 588282 w 811137"/>
              <a:gd name="connsiteY1" fmla="*/ 3638 h 759547"/>
              <a:gd name="connsiteX2" fmla="*/ 59263 w 811137"/>
              <a:gd name="connsiteY2" fmla="*/ 319964 h 759547"/>
              <a:gd name="connsiteX3" fmla="*/ 56596 w 811137"/>
              <a:gd name="connsiteY3" fmla="*/ 630955 h 759547"/>
              <a:gd name="connsiteX4" fmla="*/ 0 w 811137"/>
              <a:gd name="connsiteY4" fmla="*/ 732003 h 759547"/>
              <a:gd name="connsiteX5" fmla="*/ 375521 w 811137"/>
              <a:gd name="connsiteY5" fmla="*/ 757731 h 759547"/>
              <a:gd name="connsiteX6" fmla="*/ 811137 w 811137"/>
              <a:gd name="connsiteY6" fmla="*/ 595102 h 759547"/>
              <a:gd name="connsiteX0" fmla="*/ 775015 w 811137"/>
              <a:gd name="connsiteY0" fmla="*/ 149039 h 759748"/>
              <a:gd name="connsiteX1" fmla="*/ 588282 w 811137"/>
              <a:gd name="connsiteY1" fmla="*/ 3839 h 759748"/>
              <a:gd name="connsiteX2" fmla="*/ 59263 w 811137"/>
              <a:gd name="connsiteY2" fmla="*/ 320165 h 759748"/>
              <a:gd name="connsiteX3" fmla="*/ 56596 w 811137"/>
              <a:gd name="connsiteY3" fmla="*/ 631156 h 759748"/>
              <a:gd name="connsiteX4" fmla="*/ 0 w 811137"/>
              <a:gd name="connsiteY4" fmla="*/ 732204 h 759748"/>
              <a:gd name="connsiteX5" fmla="*/ 375521 w 811137"/>
              <a:gd name="connsiteY5" fmla="*/ 757932 h 759748"/>
              <a:gd name="connsiteX6" fmla="*/ 811137 w 811137"/>
              <a:gd name="connsiteY6" fmla="*/ 595303 h 759748"/>
              <a:gd name="connsiteX0" fmla="*/ 775015 w 811137"/>
              <a:gd name="connsiteY0" fmla="*/ 148071 h 758780"/>
              <a:gd name="connsiteX1" fmla="*/ 588282 w 811137"/>
              <a:gd name="connsiteY1" fmla="*/ 2871 h 758780"/>
              <a:gd name="connsiteX2" fmla="*/ 59263 w 811137"/>
              <a:gd name="connsiteY2" fmla="*/ 319197 h 758780"/>
              <a:gd name="connsiteX3" fmla="*/ 56596 w 811137"/>
              <a:gd name="connsiteY3" fmla="*/ 630188 h 758780"/>
              <a:gd name="connsiteX4" fmla="*/ 0 w 811137"/>
              <a:gd name="connsiteY4" fmla="*/ 731236 h 758780"/>
              <a:gd name="connsiteX5" fmla="*/ 375521 w 811137"/>
              <a:gd name="connsiteY5" fmla="*/ 756964 h 758780"/>
              <a:gd name="connsiteX6" fmla="*/ 811137 w 811137"/>
              <a:gd name="connsiteY6" fmla="*/ 594335 h 758780"/>
              <a:gd name="connsiteX0" fmla="*/ 775015 w 811137"/>
              <a:gd name="connsiteY0" fmla="*/ 148702 h 759411"/>
              <a:gd name="connsiteX1" fmla="*/ 588282 w 811137"/>
              <a:gd name="connsiteY1" fmla="*/ 3502 h 759411"/>
              <a:gd name="connsiteX2" fmla="*/ 59263 w 811137"/>
              <a:gd name="connsiteY2" fmla="*/ 319828 h 759411"/>
              <a:gd name="connsiteX3" fmla="*/ 56596 w 811137"/>
              <a:gd name="connsiteY3" fmla="*/ 630819 h 759411"/>
              <a:gd name="connsiteX4" fmla="*/ 0 w 811137"/>
              <a:gd name="connsiteY4" fmla="*/ 731867 h 759411"/>
              <a:gd name="connsiteX5" fmla="*/ 375521 w 811137"/>
              <a:gd name="connsiteY5" fmla="*/ 757595 h 759411"/>
              <a:gd name="connsiteX6" fmla="*/ 811137 w 811137"/>
              <a:gd name="connsiteY6" fmla="*/ 594966 h 759411"/>
              <a:gd name="connsiteX0" fmla="*/ 775683 w 811137"/>
              <a:gd name="connsiteY0" fmla="*/ 146832 h 759671"/>
              <a:gd name="connsiteX1" fmla="*/ 588282 w 811137"/>
              <a:gd name="connsiteY1" fmla="*/ 3762 h 759671"/>
              <a:gd name="connsiteX2" fmla="*/ 59263 w 811137"/>
              <a:gd name="connsiteY2" fmla="*/ 320088 h 759671"/>
              <a:gd name="connsiteX3" fmla="*/ 56596 w 811137"/>
              <a:gd name="connsiteY3" fmla="*/ 631079 h 759671"/>
              <a:gd name="connsiteX4" fmla="*/ 0 w 811137"/>
              <a:gd name="connsiteY4" fmla="*/ 732127 h 759671"/>
              <a:gd name="connsiteX5" fmla="*/ 375521 w 811137"/>
              <a:gd name="connsiteY5" fmla="*/ 757855 h 759671"/>
              <a:gd name="connsiteX6" fmla="*/ 811137 w 811137"/>
              <a:gd name="connsiteY6" fmla="*/ 595226 h 759671"/>
              <a:gd name="connsiteX0" fmla="*/ 775683 w 811137"/>
              <a:gd name="connsiteY0" fmla="*/ 143132 h 755971"/>
              <a:gd name="connsiteX1" fmla="*/ 588282 w 811137"/>
              <a:gd name="connsiteY1" fmla="*/ 62 h 755971"/>
              <a:gd name="connsiteX2" fmla="*/ 59263 w 811137"/>
              <a:gd name="connsiteY2" fmla="*/ 316388 h 755971"/>
              <a:gd name="connsiteX3" fmla="*/ 56596 w 811137"/>
              <a:gd name="connsiteY3" fmla="*/ 627379 h 755971"/>
              <a:gd name="connsiteX4" fmla="*/ 0 w 811137"/>
              <a:gd name="connsiteY4" fmla="*/ 728427 h 755971"/>
              <a:gd name="connsiteX5" fmla="*/ 375521 w 811137"/>
              <a:gd name="connsiteY5" fmla="*/ 754155 h 755971"/>
              <a:gd name="connsiteX6" fmla="*/ 811137 w 811137"/>
              <a:gd name="connsiteY6" fmla="*/ 591526 h 755971"/>
              <a:gd name="connsiteX0" fmla="*/ 775683 w 811137"/>
              <a:gd name="connsiteY0" fmla="*/ 143690 h 756529"/>
              <a:gd name="connsiteX1" fmla="*/ 588282 w 811137"/>
              <a:gd name="connsiteY1" fmla="*/ 620 h 756529"/>
              <a:gd name="connsiteX2" fmla="*/ 59263 w 811137"/>
              <a:gd name="connsiteY2" fmla="*/ 316946 h 756529"/>
              <a:gd name="connsiteX3" fmla="*/ 56596 w 811137"/>
              <a:gd name="connsiteY3" fmla="*/ 627937 h 756529"/>
              <a:gd name="connsiteX4" fmla="*/ 0 w 811137"/>
              <a:gd name="connsiteY4" fmla="*/ 728985 h 756529"/>
              <a:gd name="connsiteX5" fmla="*/ 375521 w 811137"/>
              <a:gd name="connsiteY5" fmla="*/ 754713 h 756529"/>
              <a:gd name="connsiteX6" fmla="*/ 811137 w 811137"/>
              <a:gd name="connsiteY6" fmla="*/ 592084 h 756529"/>
              <a:gd name="connsiteX0" fmla="*/ 775683 w 811137"/>
              <a:gd name="connsiteY0" fmla="*/ 144363 h 757202"/>
              <a:gd name="connsiteX1" fmla="*/ 588282 w 811137"/>
              <a:gd name="connsiteY1" fmla="*/ 1293 h 757202"/>
              <a:gd name="connsiteX2" fmla="*/ 59263 w 811137"/>
              <a:gd name="connsiteY2" fmla="*/ 317619 h 757202"/>
              <a:gd name="connsiteX3" fmla="*/ 56596 w 811137"/>
              <a:gd name="connsiteY3" fmla="*/ 628610 h 757202"/>
              <a:gd name="connsiteX4" fmla="*/ 0 w 811137"/>
              <a:gd name="connsiteY4" fmla="*/ 729658 h 757202"/>
              <a:gd name="connsiteX5" fmla="*/ 375521 w 811137"/>
              <a:gd name="connsiteY5" fmla="*/ 755386 h 757202"/>
              <a:gd name="connsiteX6" fmla="*/ 811137 w 811137"/>
              <a:gd name="connsiteY6" fmla="*/ 592757 h 757202"/>
              <a:gd name="connsiteX0" fmla="*/ 775683 w 811137"/>
              <a:gd name="connsiteY0" fmla="*/ 145620 h 758459"/>
              <a:gd name="connsiteX1" fmla="*/ 588282 w 811137"/>
              <a:gd name="connsiteY1" fmla="*/ 2550 h 758459"/>
              <a:gd name="connsiteX2" fmla="*/ 59263 w 811137"/>
              <a:gd name="connsiteY2" fmla="*/ 318876 h 758459"/>
              <a:gd name="connsiteX3" fmla="*/ 56596 w 811137"/>
              <a:gd name="connsiteY3" fmla="*/ 629867 h 758459"/>
              <a:gd name="connsiteX4" fmla="*/ 0 w 811137"/>
              <a:gd name="connsiteY4" fmla="*/ 730915 h 758459"/>
              <a:gd name="connsiteX5" fmla="*/ 375521 w 811137"/>
              <a:gd name="connsiteY5" fmla="*/ 756643 h 758459"/>
              <a:gd name="connsiteX6" fmla="*/ 811137 w 811137"/>
              <a:gd name="connsiteY6" fmla="*/ 594014 h 758459"/>
              <a:gd name="connsiteX0" fmla="*/ 775683 w 811137"/>
              <a:gd name="connsiteY0" fmla="*/ 147658 h 760497"/>
              <a:gd name="connsiteX1" fmla="*/ 588282 w 811137"/>
              <a:gd name="connsiteY1" fmla="*/ 4588 h 760497"/>
              <a:gd name="connsiteX2" fmla="*/ 59263 w 811137"/>
              <a:gd name="connsiteY2" fmla="*/ 320914 h 760497"/>
              <a:gd name="connsiteX3" fmla="*/ 56596 w 811137"/>
              <a:gd name="connsiteY3" fmla="*/ 631905 h 760497"/>
              <a:gd name="connsiteX4" fmla="*/ 0 w 811137"/>
              <a:gd name="connsiteY4" fmla="*/ 732953 h 760497"/>
              <a:gd name="connsiteX5" fmla="*/ 375521 w 811137"/>
              <a:gd name="connsiteY5" fmla="*/ 758681 h 760497"/>
              <a:gd name="connsiteX6" fmla="*/ 811137 w 811137"/>
              <a:gd name="connsiteY6" fmla="*/ 596052 h 760497"/>
              <a:gd name="connsiteX0" fmla="*/ 775683 w 811137"/>
              <a:gd name="connsiteY0" fmla="*/ 148140 h 760979"/>
              <a:gd name="connsiteX1" fmla="*/ 588282 w 811137"/>
              <a:gd name="connsiteY1" fmla="*/ 5070 h 760979"/>
              <a:gd name="connsiteX2" fmla="*/ 59263 w 811137"/>
              <a:gd name="connsiteY2" fmla="*/ 321396 h 760979"/>
              <a:gd name="connsiteX3" fmla="*/ 56596 w 811137"/>
              <a:gd name="connsiteY3" fmla="*/ 632387 h 760979"/>
              <a:gd name="connsiteX4" fmla="*/ 0 w 811137"/>
              <a:gd name="connsiteY4" fmla="*/ 733435 h 760979"/>
              <a:gd name="connsiteX5" fmla="*/ 375521 w 811137"/>
              <a:gd name="connsiteY5" fmla="*/ 759163 h 760979"/>
              <a:gd name="connsiteX6" fmla="*/ 811137 w 811137"/>
              <a:gd name="connsiteY6" fmla="*/ 596534 h 76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137" h="760979">
                <a:moveTo>
                  <a:pt x="775683" y="148140"/>
                </a:moveTo>
                <a:cubicBezTo>
                  <a:pt x="762064" y="122193"/>
                  <a:pt x="722979" y="17335"/>
                  <a:pt x="588282" y="5070"/>
                </a:cubicBezTo>
                <a:cubicBezTo>
                  <a:pt x="465944" y="-6070"/>
                  <a:pt x="93839" y="-29505"/>
                  <a:pt x="59263" y="321396"/>
                </a:cubicBezTo>
                <a:cubicBezTo>
                  <a:pt x="43357" y="430362"/>
                  <a:pt x="56596" y="569046"/>
                  <a:pt x="56596" y="632387"/>
                </a:cubicBezTo>
                <a:cubicBezTo>
                  <a:pt x="57073" y="704110"/>
                  <a:pt x="0" y="733435"/>
                  <a:pt x="0" y="733435"/>
                </a:cubicBezTo>
                <a:cubicBezTo>
                  <a:pt x="133360" y="743770"/>
                  <a:pt x="261604" y="767731"/>
                  <a:pt x="375521" y="759163"/>
                </a:cubicBezTo>
                <a:cubicBezTo>
                  <a:pt x="474122" y="751747"/>
                  <a:pt x="716355" y="732274"/>
                  <a:pt x="811137" y="596534"/>
                </a:cubicBez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A420-EBC2-475A-B5F6-1915095B1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81631" flipH="1">
            <a:off x="4128647" y="500208"/>
            <a:ext cx="5016912" cy="227181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66451 w 1286279"/>
              <a:gd name="connsiteY0" fmla="*/ 861647 h 861647"/>
              <a:gd name="connsiteX1" fmla="*/ 858856 w 1286279"/>
              <a:gd name="connsiteY1" fmla="*/ 791733 h 861647"/>
              <a:gd name="connsiteX2" fmla="*/ 1217662 w 1286279"/>
              <a:gd name="connsiteY2" fmla="*/ 618950 h 861647"/>
              <a:gd name="connsiteX3" fmla="*/ 1216615 w 1286279"/>
              <a:gd name="connsiteY3" fmla="*/ 181371 h 861647"/>
              <a:gd name="connsiteX4" fmla="*/ 497287 w 1286279"/>
              <a:gd name="connsiteY4" fmla="*/ 21065 h 861647"/>
              <a:gd name="connsiteX5" fmla="*/ 1905 w 1286279"/>
              <a:gd name="connsiteY5" fmla="*/ 582684 h 861647"/>
              <a:gd name="connsiteX6" fmla="*/ 583488 w 1286279"/>
              <a:gd name="connsiteY6" fmla="*/ 725820 h 861647"/>
              <a:gd name="connsiteX7" fmla="*/ 666451 w 1286279"/>
              <a:gd name="connsiteY7" fmla="*/ 861647 h 861647"/>
              <a:gd name="connsiteX0" fmla="*/ 676619 w 1296447"/>
              <a:gd name="connsiteY0" fmla="*/ 861647 h 861647"/>
              <a:gd name="connsiteX1" fmla="*/ 869024 w 1296447"/>
              <a:gd name="connsiteY1" fmla="*/ 791733 h 861647"/>
              <a:gd name="connsiteX2" fmla="*/ 1227830 w 1296447"/>
              <a:gd name="connsiteY2" fmla="*/ 618950 h 861647"/>
              <a:gd name="connsiteX3" fmla="*/ 1226783 w 1296447"/>
              <a:gd name="connsiteY3" fmla="*/ 181371 h 861647"/>
              <a:gd name="connsiteX4" fmla="*/ 507455 w 1296447"/>
              <a:gd name="connsiteY4" fmla="*/ 21065 h 861647"/>
              <a:gd name="connsiteX5" fmla="*/ 12073 w 1296447"/>
              <a:gd name="connsiteY5" fmla="*/ 582684 h 861647"/>
              <a:gd name="connsiteX6" fmla="*/ 593656 w 1296447"/>
              <a:gd name="connsiteY6" fmla="*/ 725820 h 861647"/>
              <a:gd name="connsiteX7" fmla="*/ 676619 w 1296447"/>
              <a:gd name="connsiteY7" fmla="*/ 861647 h 861647"/>
              <a:gd name="connsiteX0" fmla="*/ 679058 w 1298886"/>
              <a:gd name="connsiteY0" fmla="*/ 861647 h 861647"/>
              <a:gd name="connsiteX1" fmla="*/ 871463 w 1298886"/>
              <a:gd name="connsiteY1" fmla="*/ 791733 h 861647"/>
              <a:gd name="connsiteX2" fmla="*/ 1230269 w 1298886"/>
              <a:gd name="connsiteY2" fmla="*/ 618950 h 861647"/>
              <a:gd name="connsiteX3" fmla="*/ 1229222 w 1298886"/>
              <a:gd name="connsiteY3" fmla="*/ 181371 h 861647"/>
              <a:gd name="connsiteX4" fmla="*/ 509894 w 1298886"/>
              <a:gd name="connsiteY4" fmla="*/ 21065 h 861647"/>
              <a:gd name="connsiteX5" fmla="*/ 14512 w 1298886"/>
              <a:gd name="connsiteY5" fmla="*/ 582684 h 861647"/>
              <a:gd name="connsiteX6" fmla="*/ 596095 w 1298886"/>
              <a:gd name="connsiteY6" fmla="*/ 725820 h 861647"/>
              <a:gd name="connsiteX7" fmla="*/ 679058 w 1298886"/>
              <a:gd name="connsiteY7" fmla="*/ 861647 h 861647"/>
              <a:gd name="connsiteX0" fmla="*/ 679145 w 1305009"/>
              <a:gd name="connsiteY0" fmla="*/ 863804 h 863804"/>
              <a:gd name="connsiteX1" fmla="*/ 871550 w 1305009"/>
              <a:gd name="connsiteY1" fmla="*/ 793890 h 863804"/>
              <a:gd name="connsiteX2" fmla="*/ 1230356 w 1305009"/>
              <a:gd name="connsiteY2" fmla="*/ 621107 h 863804"/>
              <a:gd name="connsiteX3" fmla="*/ 1246771 w 1305009"/>
              <a:gd name="connsiteY3" fmla="*/ 172583 h 863804"/>
              <a:gd name="connsiteX4" fmla="*/ 509981 w 1305009"/>
              <a:gd name="connsiteY4" fmla="*/ 23222 h 863804"/>
              <a:gd name="connsiteX5" fmla="*/ 14599 w 1305009"/>
              <a:gd name="connsiteY5" fmla="*/ 584841 h 863804"/>
              <a:gd name="connsiteX6" fmla="*/ 596182 w 1305009"/>
              <a:gd name="connsiteY6" fmla="*/ 727977 h 863804"/>
              <a:gd name="connsiteX7" fmla="*/ 679145 w 1305009"/>
              <a:gd name="connsiteY7" fmla="*/ 863804 h 863804"/>
              <a:gd name="connsiteX0" fmla="*/ 679230 w 1311184"/>
              <a:gd name="connsiteY0" fmla="*/ 843802 h 843802"/>
              <a:gd name="connsiteX1" fmla="*/ 871635 w 1311184"/>
              <a:gd name="connsiteY1" fmla="*/ 773888 h 843802"/>
              <a:gd name="connsiteX2" fmla="*/ 1230441 w 1311184"/>
              <a:gd name="connsiteY2" fmla="*/ 601105 h 843802"/>
              <a:gd name="connsiteX3" fmla="*/ 1246856 w 1311184"/>
              <a:gd name="connsiteY3" fmla="*/ 152581 h 843802"/>
              <a:gd name="connsiteX4" fmla="*/ 507394 w 1311184"/>
              <a:gd name="connsiteY4" fmla="*/ 22407 h 843802"/>
              <a:gd name="connsiteX5" fmla="*/ 14684 w 1311184"/>
              <a:gd name="connsiteY5" fmla="*/ 564839 h 843802"/>
              <a:gd name="connsiteX6" fmla="*/ 596267 w 1311184"/>
              <a:gd name="connsiteY6" fmla="*/ 707975 h 843802"/>
              <a:gd name="connsiteX7" fmla="*/ 679230 w 1311184"/>
              <a:gd name="connsiteY7" fmla="*/ 843802 h 843802"/>
              <a:gd name="connsiteX0" fmla="*/ 680987 w 1312941"/>
              <a:gd name="connsiteY0" fmla="*/ 832452 h 832452"/>
              <a:gd name="connsiteX1" fmla="*/ 873392 w 1312941"/>
              <a:gd name="connsiteY1" fmla="*/ 762538 h 832452"/>
              <a:gd name="connsiteX2" fmla="*/ 1232198 w 1312941"/>
              <a:gd name="connsiteY2" fmla="*/ 589755 h 832452"/>
              <a:gd name="connsiteX3" fmla="*/ 1248613 w 1312941"/>
              <a:gd name="connsiteY3" fmla="*/ 141231 h 832452"/>
              <a:gd name="connsiteX4" fmla="*/ 509151 w 1312941"/>
              <a:gd name="connsiteY4" fmla="*/ 11057 h 832452"/>
              <a:gd name="connsiteX5" fmla="*/ 16441 w 1312941"/>
              <a:gd name="connsiteY5" fmla="*/ 553489 h 832452"/>
              <a:gd name="connsiteX6" fmla="*/ 598024 w 1312941"/>
              <a:gd name="connsiteY6" fmla="*/ 696625 h 832452"/>
              <a:gd name="connsiteX7" fmla="*/ 680987 w 1312941"/>
              <a:gd name="connsiteY7" fmla="*/ 832452 h 832452"/>
              <a:gd name="connsiteX0" fmla="*/ 682950 w 1314904"/>
              <a:gd name="connsiteY0" fmla="*/ 830411 h 830411"/>
              <a:gd name="connsiteX1" fmla="*/ 875355 w 1314904"/>
              <a:gd name="connsiteY1" fmla="*/ 760497 h 830411"/>
              <a:gd name="connsiteX2" fmla="*/ 1234161 w 1314904"/>
              <a:gd name="connsiteY2" fmla="*/ 587714 h 830411"/>
              <a:gd name="connsiteX3" fmla="*/ 1250576 w 1314904"/>
              <a:gd name="connsiteY3" fmla="*/ 139190 h 830411"/>
              <a:gd name="connsiteX4" fmla="*/ 511114 w 1314904"/>
              <a:gd name="connsiteY4" fmla="*/ 9016 h 830411"/>
              <a:gd name="connsiteX5" fmla="*/ 18404 w 1314904"/>
              <a:gd name="connsiteY5" fmla="*/ 551448 h 830411"/>
              <a:gd name="connsiteX6" fmla="*/ 599987 w 1314904"/>
              <a:gd name="connsiteY6" fmla="*/ 694584 h 830411"/>
              <a:gd name="connsiteX7" fmla="*/ 682950 w 1314904"/>
              <a:gd name="connsiteY7" fmla="*/ 830411 h 830411"/>
              <a:gd name="connsiteX0" fmla="*/ 683968 w 1317367"/>
              <a:gd name="connsiteY0" fmla="*/ 798885 h 798885"/>
              <a:gd name="connsiteX1" fmla="*/ 876373 w 1317367"/>
              <a:gd name="connsiteY1" fmla="*/ 728971 h 798885"/>
              <a:gd name="connsiteX2" fmla="*/ 1235179 w 1317367"/>
              <a:gd name="connsiteY2" fmla="*/ 556188 h 798885"/>
              <a:gd name="connsiteX3" fmla="*/ 1251594 w 1317367"/>
              <a:gd name="connsiteY3" fmla="*/ 107664 h 798885"/>
              <a:gd name="connsiteX4" fmla="*/ 492226 w 1317367"/>
              <a:gd name="connsiteY4" fmla="*/ 12344 h 798885"/>
              <a:gd name="connsiteX5" fmla="*/ 19422 w 1317367"/>
              <a:gd name="connsiteY5" fmla="*/ 519922 h 798885"/>
              <a:gd name="connsiteX6" fmla="*/ 601005 w 1317367"/>
              <a:gd name="connsiteY6" fmla="*/ 663058 h 798885"/>
              <a:gd name="connsiteX7" fmla="*/ 683968 w 1317367"/>
              <a:gd name="connsiteY7" fmla="*/ 798885 h 798885"/>
              <a:gd name="connsiteX0" fmla="*/ 686384 w 1319783"/>
              <a:gd name="connsiteY0" fmla="*/ 802389 h 802389"/>
              <a:gd name="connsiteX1" fmla="*/ 878789 w 1319783"/>
              <a:gd name="connsiteY1" fmla="*/ 732475 h 802389"/>
              <a:gd name="connsiteX2" fmla="*/ 1237595 w 1319783"/>
              <a:gd name="connsiteY2" fmla="*/ 559692 h 802389"/>
              <a:gd name="connsiteX3" fmla="*/ 1254010 w 1319783"/>
              <a:gd name="connsiteY3" fmla="*/ 111168 h 802389"/>
              <a:gd name="connsiteX4" fmla="*/ 494642 w 1319783"/>
              <a:gd name="connsiteY4" fmla="*/ 15848 h 802389"/>
              <a:gd name="connsiteX5" fmla="*/ 21838 w 1319783"/>
              <a:gd name="connsiteY5" fmla="*/ 523426 h 802389"/>
              <a:gd name="connsiteX6" fmla="*/ 603421 w 1319783"/>
              <a:gd name="connsiteY6" fmla="*/ 666562 h 802389"/>
              <a:gd name="connsiteX7" fmla="*/ 686384 w 1319783"/>
              <a:gd name="connsiteY7" fmla="*/ 802389 h 802389"/>
              <a:gd name="connsiteX0" fmla="*/ 702121 w 1335520"/>
              <a:gd name="connsiteY0" fmla="*/ 811669 h 811669"/>
              <a:gd name="connsiteX1" fmla="*/ 894526 w 1335520"/>
              <a:gd name="connsiteY1" fmla="*/ 741755 h 811669"/>
              <a:gd name="connsiteX2" fmla="*/ 1253332 w 1335520"/>
              <a:gd name="connsiteY2" fmla="*/ 568972 h 811669"/>
              <a:gd name="connsiteX3" fmla="*/ 1269747 w 1335520"/>
              <a:gd name="connsiteY3" fmla="*/ 120448 h 811669"/>
              <a:gd name="connsiteX4" fmla="*/ 510379 w 1335520"/>
              <a:gd name="connsiteY4" fmla="*/ 25128 h 811669"/>
              <a:gd name="connsiteX5" fmla="*/ 14706 w 1335520"/>
              <a:gd name="connsiteY5" fmla="*/ 506178 h 811669"/>
              <a:gd name="connsiteX6" fmla="*/ 619158 w 1335520"/>
              <a:gd name="connsiteY6" fmla="*/ 675842 h 811669"/>
              <a:gd name="connsiteX7" fmla="*/ 702121 w 1335520"/>
              <a:gd name="connsiteY7" fmla="*/ 811669 h 811669"/>
              <a:gd name="connsiteX0" fmla="*/ 706485 w 1339884"/>
              <a:gd name="connsiteY0" fmla="*/ 811669 h 811669"/>
              <a:gd name="connsiteX1" fmla="*/ 898890 w 1339884"/>
              <a:gd name="connsiteY1" fmla="*/ 741755 h 811669"/>
              <a:gd name="connsiteX2" fmla="*/ 1257696 w 1339884"/>
              <a:gd name="connsiteY2" fmla="*/ 568972 h 811669"/>
              <a:gd name="connsiteX3" fmla="*/ 1274111 w 1339884"/>
              <a:gd name="connsiteY3" fmla="*/ 120448 h 811669"/>
              <a:gd name="connsiteX4" fmla="*/ 514743 w 1339884"/>
              <a:gd name="connsiteY4" fmla="*/ 25128 h 811669"/>
              <a:gd name="connsiteX5" fmla="*/ 19070 w 1339884"/>
              <a:gd name="connsiteY5" fmla="*/ 506178 h 811669"/>
              <a:gd name="connsiteX6" fmla="*/ 623522 w 1339884"/>
              <a:gd name="connsiteY6" fmla="*/ 675842 h 811669"/>
              <a:gd name="connsiteX7" fmla="*/ 706485 w 1339884"/>
              <a:gd name="connsiteY7" fmla="*/ 811669 h 811669"/>
              <a:gd name="connsiteX0" fmla="*/ 706273 w 1339672"/>
              <a:gd name="connsiteY0" fmla="*/ 799317 h 799317"/>
              <a:gd name="connsiteX1" fmla="*/ 898678 w 1339672"/>
              <a:gd name="connsiteY1" fmla="*/ 729403 h 799317"/>
              <a:gd name="connsiteX2" fmla="*/ 1257484 w 1339672"/>
              <a:gd name="connsiteY2" fmla="*/ 556620 h 799317"/>
              <a:gd name="connsiteX3" fmla="*/ 1273899 w 1339672"/>
              <a:gd name="connsiteY3" fmla="*/ 108096 h 799317"/>
              <a:gd name="connsiteX4" fmla="*/ 514531 w 1339672"/>
              <a:gd name="connsiteY4" fmla="*/ 12776 h 799317"/>
              <a:gd name="connsiteX5" fmla="*/ 18858 w 1339672"/>
              <a:gd name="connsiteY5" fmla="*/ 493826 h 799317"/>
              <a:gd name="connsiteX6" fmla="*/ 623310 w 1339672"/>
              <a:gd name="connsiteY6" fmla="*/ 663490 h 799317"/>
              <a:gd name="connsiteX7" fmla="*/ 706273 w 1339672"/>
              <a:gd name="connsiteY7" fmla="*/ 799317 h 79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672" h="799317">
                <a:moveTo>
                  <a:pt x="706273" y="799317"/>
                </a:moveTo>
                <a:cubicBezTo>
                  <a:pt x="789712" y="787887"/>
                  <a:pt x="857339" y="727879"/>
                  <a:pt x="898678" y="729403"/>
                </a:cubicBezTo>
                <a:cubicBezTo>
                  <a:pt x="967829" y="732070"/>
                  <a:pt x="1194947" y="660171"/>
                  <a:pt x="1257484" y="556620"/>
                </a:cubicBezTo>
                <a:cubicBezTo>
                  <a:pt x="1320021" y="453069"/>
                  <a:pt x="1397724" y="198737"/>
                  <a:pt x="1273899" y="108096"/>
                </a:cubicBezTo>
                <a:cubicBezTo>
                  <a:pt x="1150074" y="17455"/>
                  <a:pt x="717904" y="-22581"/>
                  <a:pt x="514531" y="12776"/>
                </a:cubicBezTo>
                <a:cubicBezTo>
                  <a:pt x="311158" y="48133"/>
                  <a:pt x="-91680" y="17349"/>
                  <a:pt x="18858" y="493826"/>
                </a:cubicBezTo>
                <a:cubicBezTo>
                  <a:pt x="48481" y="635749"/>
                  <a:pt x="581495" y="654822"/>
                  <a:pt x="623310" y="663490"/>
                </a:cubicBezTo>
                <a:cubicBezTo>
                  <a:pt x="804761" y="700161"/>
                  <a:pt x="706273" y="799317"/>
                  <a:pt x="706273" y="79931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3E32A87-27EB-4E8C-A286-AC27F2A1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81631" flipH="1">
            <a:off x="4086067" y="493484"/>
            <a:ext cx="5016912" cy="2271814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66451 w 1286279"/>
              <a:gd name="connsiteY0" fmla="*/ 861647 h 861647"/>
              <a:gd name="connsiteX1" fmla="*/ 858856 w 1286279"/>
              <a:gd name="connsiteY1" fmla="*/ 791733 h 861647"/>
              <a:gd name="connsiteX2" fmla="*/ 1217662 w 1286279"/>
              <a:gd name="connsiteY2" fmla="*/ 618950 h 861647"/>
              <a:gd name="connsiteX3" fmla="*/ 1216615 w 1286279"/>
              <a:gd name="connsiteY3" fmla="*/ 181371 h 861647"/>
              <a:gd name="connsiteX4" fmla="*/ 497287 w 1286279"/>
              <a:gd name="connsiteY4" fmla="*/ 21065 h 861647"/>
              <a:gd name="connsiteX5" fmla="*/ 1905 w 1286279"/>
              <a:gd name="connsiteY5" fmla="*/ 582684 h 861647"/>
              <a:gd name="connsiteX6" fmla="*/ 583488 w 1286279"/>
              <a:gd name="connsiteY6" fmla="*/ 725820 h 861647"/>
              <a:gd name="connsiteX7" fmla="*/ 666451 w 1286279"/>
              <a:gd name="connsiteY7" fmla="*/ 861647 h 861647"/>
              <a:gd name="connsiteX0" fmla="*/ 676619 w 1296447"/>
              <a:gd name="connsiteY0" fmla="*/ 861647 h 861647"/>
              <a:gd name="connsiteX1" fmla="*/ 869024 w 1296447"/>
              <a:gd name="connsiteY1" fmla="*/ 791733 h 861647"/>
              <a:gd name="connsiteX2" fmla="*/ 1227830 w 1296447"/>
              <a:gd name="connsiteY2" fmla="*/ 618950 h 861647"/>
              <a:gd name="connsiteX3" fmla="*/ 1226783 w 1296447"/>
              <a:gd name="connsiteY3" fmla="*/ 181371 h 861647"/>
              <a:gd name="connsiteX4" fmla="*/ 507455 w 1296447"/>
              <a:gd name="connsiteY4" fmla="*/ 21065 h 861647"/>
              <a:gd name="connsiteX5" fmla="*/ 12073 w 1296447"/>
              <a:gd name="connsiteY5" fmla="*/ 582684 h 861647"/>
              <a:gd name="connsiteX6" fmla="*/ 593656 w 1296447"/>
              <a:gd name="connsiteY6" fmla="*/ 725820 h 861647"/>
              <a:gd name="connsiteX7" fmla="*/ 676619 w 1296447"/>
              <a:gd name="connsiteY7" fmla="*/ 861647 h 861647"/>
              <a:gd name="connsiteX0" fmla="*/ 679058 w 1298886"/>
              <a:gd name="connsiteY0" fmla="*/ 861647 h 861647"/>
              <a:gd name="connsiteX1" fmla="*/ 871463 w 1298886"/>
              <a:gd name="connsiteY1" fmla="*/ 791733 h 861647"/>
              <a:gd name="connsiteX2" fmla="*/ 1230269 w 1298886"/>
              <a:gd name="connsiteY2" fmla="*/ 618950 h 861647"/>
              <a:gd name="connsiteX3" fmla="*/ 1229222 w 1298886"/>
              <a:gd name="connsiteY3" fmla="*/ 181371 h 861647"/>
              <a:gd name="connsiteX4" fmla="*/ 509894 w 1298886"/>
              <a:gd name="connsiteY4" fmla="*/ 21065 h 861647"/>
              <a:gd name="connsiteX5" fmla="*/ 14512 w 1298886"/>
              <a:gd name="connsiteY5" fmla="*/ 582684 h 861647"/>
              <a:gd name="connsiteX6" fmla="*/ 596095 w 1298886"/>
              <a:gd name="connsiteY6" fmla="*/ 725820 h 861647"/>
              <a:gd name="connsiteX7" fmla="*/ 679058 w 1298886"/>
              <a:gd name="connsiteY7" fmla="*/ 861647 h 861647"/>
              <a:gd name="connsiteX0" fmla="*/ 679145 w 1305009"/>
              <a:gd name="connsiteY0" fmla="*/ 863804 h 863804"/>
              <a:gd name="connsiteX1" fmla="*/ 871550 w 1305009"/>
              <a:gd name="connsiteY1" fmla="*/ 793890 h 863804"/>
              <a:gd name="connsiteX2" fmla="*/ 1230356 w 1305009"/>
              <a:gd name="connsiteY2" fmla="*/ 621107 h 863804"/>
              <a:gd name="connsiteX3" fmla="*/ 1246771 w 1305009"/>
              <a:gd name="connsiteY3" fmla="*/ 172583 h 863804"/>
              <a:gd name="connsiteX4" fmla="*/ 509981 w 1305009"/>
              <a:gd name="connsiteY4" fmla="*/ 23222 h 863804"/>
              <a:gd name="connsiteX5" fmla="*/ 14599 w 1305009"/>
              <a:gd name="connsiteY5" fmla="*/ 584841 h 863804"/>
              <a:gd name="connsiteX6" fmla="*/ 596182 w 1305009"/>
              <a:gd name="connsiteY6" fmla="*/ 727977 h 863804"/>
              <a:gd name="connsiteX7" fmla="*/ 679145 w 1305009"/>
              <a:gd name="connsiteY7" fmla="*/ 863804 h 863804"/>
              <a:gd name="connsiteX0" fmla="*/ 679230 w 1311184"/>
              <a:gd name="connsiteY0" fmla="*/ 843802 h 843802"/>
              <a:gd name="connsiteX1" fmla="*/ 871635 w 1311184"/>
              <a:gd name="connsiteY1" fmla="*/ 773888 h 843802"/>
              <a:gd name="connsiteX2" fmla="*/ 1230441 w 1311184"/>
              <a:gd name="connsiteY2" fmla="*/ 601105 h 843802"/>
              <a:gd name="connsiteX3" fmla="*/ 1246856 w 1311184"/>
              <a:gd name="connsiteY3" fmla="*/ 152581 h 843802"/>
              <a:gd name="connsiteX4" fmla="*/ 507394 w 1311184"/>
              <a:gd name="connsiteY4" fmla="*/ 22407 h 843802"/>
              <a:gd name="connsiteX5" fmla="*/ 14684 w 1311184"/>
              <a:gd name="connsiteY5" fmla="*/ 564839 h 843802"/>
              <a:gd name="connsiteX6" fmla="*/ 596267 w 1311184"/>
              <a:gd name="connsiteY6" fmla="*/ 707975 h 843802"/>
              <a:gd name="connsiteX7" fmla="*/ 679230 w 1311184"/>
              <a:gd name="connsiteY7" fmla="*/ 843802 h 843802"/>
              <a:gd name="connsiteX0" fmla="*/ 680987 w 1312941"/>
              <a:gd name="connsiteY0" fmla="*/ 832452 h 832452"/>
              <a:gd name="connsiteX1" fmla="*/ 873392 w 1312941"/>
              <a:gd name="connsiteY1" fmla="*/ 762538 h 832452"/>
              <a:gd name="connsiteX2" fmla="*/ 1232198 w 1312941"/>
              <a:gd name="connsiteY2" fmla="*/ 589755 h 832452"/>
              <a:gd name="connsiteX3" fmla="*/ 1248613 w 1312941"/>
              <a:gd name="connsiteY3" fmla="*/ 141231 h 832452"/>
              <a:gd name="connsiteX4" fmla="*/ 509151 w 1312941"/>
              <a:gd name="connsiteY4" fmla="*/ 11057 h 832452"/>
              <a:gd name="connsiteX5" fmla="*/ 16441 w 1312941"/>
              <a:gd name="connsiteY5" fmla="*/ 553489 h 832452"/>
              <a:gd name="connsiteX6" fmla="*/ 598024 w 1312941"/>
              <a:gd name="connsiteY6" fmla="*/ 696625 h 832452"/>
              <a:gd name="connsiteX7" fmla="*/ 680987 w 1312941"/>
              <a:gd name="connsiteY7" fmla="*/ 832452 h 832452"/>
              <a:gd name="connsiteX0" fmla="*/ 682950 w 1314904"/>
              <a:gd name="connsiteY0" fmla="*/ 830411 h 830411"/>
              <a:gd name="connsiteX1" fmla="*/ 875355 w 1314904"/>
              <a:gd name="connsiteY1" fmla="*/ 760497 h 830411"/>
              <a:gd name="connsiteX2" fmla="*/ 1234161 w 1314904"/>
              <a:gd name="connsiteY2" fmla="*/ 587714 h 830411"/>
              <a:gd name="connsiteX3" fmla="*/ 1250576 w 1314904"/>
              <a:gd name="connsiteY3" fmla="*/ 139190 h 830411"/>
              <a:gd name="connsiteX4" fmla="*/ 511114 w 1314904"/>
              <a:gd name="connsiteY4" fmla="*/ 9016 h 830411"/>
              <a:gd name="connsiteX5" fmla="*/ 18404 w 1314904"/>
              <a:gd name="connsiteY5" fmla="*/ 551448 h 830411"/>
              <a:gd name="connsiteX6" fmla="*/ 599987 w 1314904"/>
              <a:gd name="connsiteY6" fmla="*/ 694584 h 830411"/>
              <a:gd name="connsiteX7" fmla="*/ 682950 w 1314904"/>
              <a:gd name="connsiteY7" fmla="*/ 830411 h 830411"/>
              <a:gd name="connsiteX0" fmla="*/ 683968 w 1317367"/>
              <a:gd name="connsiteY0" fmla="*/ 798885 h 798885"/>
              <a:gd name="connsiteX1" fmla="*/ 876373 w 1317367"/>
              <a:gd name="connsiteY1" fmla="*/ 728971 h 798885"/>
              <a:gd name="connsiteX2" fmla="*/ 1235179 w 1317367"/>
              <a:gd name="connsiteY2" fmla="*/ 556188 h 798885"/>
              <a:gd name="connsiteX3" fmla="*/ 1251594 w 1317367"/>
              <a:gd name="connsiteY3" fmla="*/ 107664 h 798885"/>
              <a:gd name="connsiteX4" fmla="*/ 492226 w 1317367"/>
              <a:gd name="connsiteY4" fmla="*/ 12344 h 798885"/>
              <a:gd name="connsiteX5" fmla="*/ 19422 w 1317367"/>
              <a:gd name="connsiteY5" fmla="*/ 519922 h 798885"/>
              <a:gd name="connsiteX6" fmla="*/ 601005 w 1317367"/>
              <a:gd name="connsiteY6" fmla="*/ 663058 h 798885"/>
              <a:gd name="connsiteX7" fmla="*/ 683968 w 1317367"/>
              <a:gd name="connsiteY7" fmla="*/ 798885 h 798885"/>
              <a:gd name="connsiteX0" fmla="*/ 686384 w 1319783"/>
              <a:gd name="connsiteY0" fmla="*/ 802389 h 802389"/>
              <a:gd name="connsiteX1" fmla="*/ 878789 w 1319783"/>
              <a:gd name="connsiteY1" fmla="*/ 732475 h 802389"/>
              <a:gd name="connsiteX2" fmla="*/ 1237595 w 1319783"/>
              <a:gd name="connsiteY2" fmla="*/ 559692 h 802389"/>
              <a:gd name="connsiteX3" fmla="*/ 1254010 w 1319783"/>
              <a:gd name="connsiteY3" fmla="*/ 111168 h 802389"/>
              <a:gd name="connsiteX4" fmla="*/ 494642 w 1319783"/>
              <a:gd name="connsiteY4" fmla="*/ 15848 h 802389"/>
              <a:gd name="connsiteX5" fmla="*/ 21838 w 1319783"/>
              <a:gd name="connsiteY5" fmla="*/ 523426 h 802389"/>
              <a:gd name="connsiteX6" fmla="*/ 603421 w 1319783"/>
              <a:gd name="connsiteY6" fmla="*/ 666562 h 802389"/>
              <a:gd name="connsiteX7" fmla="*/ 686384 w 1319783"/>
              <a:gd name="connsiteY7" fmla="*/ 802389 h 802389"/>
              <a:gd name="connsiteX0" fmla="*/ 702121 w 1335520"/>
              <a:gd name="connsiteY0" fmla="*/ 811669 h 811669"/>
              <a:gd name="connsiteX1" fmla="*/ 894526 w 1335520"/>
              <a:gd name="connsiteY1" fmla="*/ 741755 h 811669"/>
              <a:gd name="connsiteX2" fmla="*/ 1253332 w 1335520"/>
              <a:gd name="connsiteY2" fmla="*/ 568972 h 811669"/>
              <a:gd name="connsiteX3" fmla="*/ 1269747 w 1335520"/>
              <a:gd name="connsiteY3" fmla="*/ 120448 h 811669"/>
              <a:gd name="connsiteX4" fmla="*/ 510379 w 1335520"/>
              <a:gd name="connsiteY4" fmla="*/ 25128 h 811669"/>
              <a:gd name="connsiteX5" fmla="*/ 14706 w 1335520"/>
              <a:gd name="connsiteY5" fmla="*/ 506178 h 811669"/>
              <a:gd name="connsiteX6" fmla="*/ 619158 w 1335520"/>
              <a:gd name="connsiteY6" fmla="*/ 675842 h 811669"/>
              <a:gd name="connsiteX7" fmla="*/ 702121 w 1335520"/>
              <a:gd name="connsiteY7" fmla="*/ 811669 h 811669"/>
              <a:gd name="connsiteX0" fmla="*/ 706485 w 1339884"/>
              <a:gd name="connsiteY0" fmla="*/ 811669 h 811669"/>
              <a:gd name="connsiteX1" fmla="*/ 898890 w 1339884"/>
              <a:gd name="connsiteY1" fmla="*/ 741755 h 811669"/>
              <a:gd name="connsiteX2" fmla="*/ 1257696 w 1339884"/>
              <a:gd name="connsiteY2" fmla="*/ 568972 h 811669"/>
              <a:gd name="connsiteX3" fmla="*/ 1274111 w 1339884"/>
              <a:gd name="connsiteY3" fmla="*/ 120448 h 811669"/>
              <a:gd name="connsiteX4" fmla="*/ 514743 w 1339884"/>
              <a:gd name="connsiteY4" fmla="*/ 25128 h 811669"/>
              <a:gd name="connsiteX5" fmla="*/ 19070 w 1339884"/>
              <a:gd name="connsiteY5" fmla="*/ 506178 h 811669"/>
              <a:gd name="connsiteX6" fmla="*/ 623522 w 1339884"/>
              <a:gd name="connsiteY6" fmla="*/ 675842 h 811669"/>
              <a:gd name="connsiteX7" fmla="*/ 706485 w 1339884"/>
              <a:gd name="connsiteY7" fmla="*/ 811669 h 811669"/>
              <a:gd name="connsiteX0" fmla="*/ 706273 w 1339672"/>
              <a:gd name="connsiteY0" fmla="*/ 799317 h 799317"/>
              <a:gd name="connsiteX1" fmla="*/ 898678 w 1339672"/>
              <a:gd name="connsiteY1" fmla="*/ 729403 h 799317"/>
              <a:gd name="connsiteX2" fmla="*/ 1257484 w 1339672"/>
              <a:gd name="connsiteY2" fmla="*/ 556620 h 799317"/>
              <a:gd name="connsiteX3" fmla="*/ 1273899 w 1339672"/>
              <a:gd name="connsiteY3" fmla="*/ 108096 h 799317"/>
              <a:gd name="connsiteX4" fmla="*/ 514531 w 1339672"/>
              <a:gd name="connsiteY4" fmla="*/ 12776 h 799317"/>
              <a:gd name="connsiteX5" fmla="*/ 18858 w 1339672"/>
              <a:gd name="connsiteY5" fmla="*/ 493826 h 799317"/>
              <a:gd name="connsiteX6" fmla="*/ 623310 w 1339672"/>
              <a:gd name="connsiteY6" fmla="*/ 663490 h 799317"/>
              <a:gd name="connsiteX7" fmla="*/ 706273 w 1339672"/>
              <a:gd name="connsiteY7" fmla="*/ 799317 h 79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672" h="799317">
                <a:moveTo>
                  <a:pt x="706273" y="799317"/>
                </a:moveTo>
                <a:cubicBezTo>
                  <a:pt x="789712" y="787887"/>
                  <a:pt x="857339" y="727879"/>
                  <a:pt x="898678" y="729403"/>
                </a:cubicBezTo>
                <a:cubicBezTo>
                  <a:pt x="967829" y="732070"/>
                  <a:pt x="1194947" y="660171"/>
                  <a:pt x="1257484" y="556620"/>
                </a:cubicBezTo>
                <a:cubicBezTo>
                  <a:pt x="1320021" y="453069"/>
                  <a:pt x="1397724" y="198737"/>
                  <a:pt x="1273899" y="108096"/>
                </a:cubicBezTo>
                <a:cubicBezTo>
                  <a:pt x="1150074" y="17455"/>
                  <a:pt x="717904" y="-22581"/>
                  <a:pt x="514531" y="12776"/>
                </a:cubicBezTo>
                <a:cubicBezTo>
                  <a:pt x="311158" y="48133"/>
                  <a:pt x="-91680" y="17349"/>
                  <a:pt x="18858" y="493826"/>
                </a:cubicBezTo>
                <a:cubicBezTo>
                  <a:pt x="48481" y="635749"/>
                  <a:pt x="581495" y="654822"/>
                  <a:pt x="623310" y="663490"/>
                </a:cubicBezTo>
                <a:cubicBezTo>
                  <a:pt x="804761" y="700161"/>
                  <a:pt x="706273" y="799317"/>
                  <a:pt x="706273" y="799317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3804A-EBF8-8352-0E01-0EE41437C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282" y="860609"/>
            <a:ext cx="4621687" cy="1258293"/>
          </a:xfrm>
        </p:spPr>
        <p:txBody>
          <a:bodyPr>
            <a:normAutofit/>
          </a:bodyPr>
          <a:lstStyle/>
          <a:p>
            <a:pPr algn="ctr"/>
            <a:r>
              <a:rPr lang="en-US"/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6987-A704-4818-2C85-9A94525C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702" y="2265829"/>
            <a:ext cx="4236001" cy="350101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hlinkClick r:id="rId3"/>
              </a:rPr>
              <a:t>https://github.com/codeyogg/Machine_learning/tree/main/ChatGPT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F7BC237-77DF-4DFB-94F7-DB493EDA1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05060-D6E4-F6D6-BB78-0B034845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4" y="974869"/>
            <a:ext cx="3790042" cy="49082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TABLE OF CONTENTS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0543B18-016E-C7F0-54BE-818C7D611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455840"/>
              </p:ext>
            </p:extLst>
          </p:nvPr>
        </p:nvGraphicFramePr>
        <p:xfrm>
          <a:off x="5350425" y="628642"/>
          <a:ext cx="6383102" cy="560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5868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C4474318-9BA9-4C58-85CC-EAF141DDB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3">
            <a:extLst>
              <a:ext uri="{FF2B5EF4-FFF2-40B4-BE49-F238E27FC236}">
                <a16:creationId xmlns:a16="http://schemas.microsoft.com/office/drawing/2014/main" id="{9ADBC609-A264-4706-8FCD-C3B072E7C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678838" y="1135438"/>
            <a:ext cx="4728955" cy="4602352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D680E-0EDE-1EF8-B7F0-CD210AAA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84" y="1516649"/>
            <a:ext cx="3351113" cy="3824702"/>
          </a:xfrm>
        </p:spPr>
        <p:txBody>
          <a:bodyPr>
            <a:normAutofit/>
          </a:bodyPr>
          <a:lstStyle/>
          <a:p>
            <a:pPr algn="ctr"/>
            <a:r>
              <a:rPr lang="en-US"/>
              <a:t>Steps followed TO BUILD AN AI</a:t>
            </a:r>
          </a:p>
        </p:txBody>
      </p:sp>
      <p:sp>
        <p:nvSpPr>
          <p:cNvPr id="29" name="Freeform: Shape 15">
            <a:extLst>
              <a:ext uri="{FF2B5EF4-FFF2-40B4-BE49-F238E27FC236}">
                <a16:creationId xmlns:a16="http://schemas.microsoft.com/office/drawing/2014/main" id="{5F408001-0904-4508-B1EC-DE5E735F8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722763" y="1079300"/>
            <a:ext cx="4728955" cy="4602352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196455 w 12114253"/>
              <a:gd name="connsiteY11" fmla="*/ 5908410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141474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236797 w 12114253"/>
              <a:gd name="connsiteY9" fmla="*/ 5927859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196455 w 12114253"/>
              <a:gd name="connsiteY11" fmla="*/ 5908410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92239 w 12114253"/>
              <a:gd name="connsiteY11" fmla="*/ 5912762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2638911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14253"/>
              <a:gd name="connsiteY0" fmla="*/ 0 h 6231011"/>
              <a:gd name="connsiteX1" fmla="*/ 304663 w 12114253"/>
              <a:gd name="connsiteY1" fmla="*/ 10761 h 6231011"/>
              <a:gd name="connsiteX2" fmla="*/ 0 w 12114253"/>
              <a:gd name="connsiteY2" fmla="*/ 47942 h 6231011"/>
              <a:gd name="connsiteX3" fmla="*/ 0 w 12114253"/>
              <a:gd name="connsiteY3" fmla="*/ 909146 h 6231011"/>
              <a:gd name="connsiteX4" fmla="*/ 4597 w 12114253"/>
              <a:gd name="connsiteY4" fmla="*/ 909146 h 6231011"/>
              <a:gd name="connsiteX5" fmla="*/ 88972 w 12114253"/>
              <a:gd name="connsiteY5" fmla="*/ 3523848 h 6231011"/>
              <a:gd name="connsiteX6" fmla="*/ 148480 w 12114253"/>
              <a:gd name="connsiteY6" fmla="*/ 5930841 h 6231011"/>
              <a:gd name="connsiteX7" fmla="*/ 3319168 w 12114253"/>
              <a:gd name="connsiteY7" fmla="*/ 5933377 h 6231011"/>
              <a:gd name="connsiteX8" fmla="*/ 4308929 w 12114253"/>
              <a:gd name="connsiteY8" fmla="*/ 5926717 h 6231011"/>
              <a:gd name="connsiteX9" fmla="*/ 5308288 w 12114253"/>
              <a:gd name="connsiteY9" fmla="*/ 5937810 h 6231011"/>
              <a:gd name="connsiteX10" fmla="*/ 5707509 w 12114253"/>
              <a:gd name="connsiteY10" fmla="*/ 6231011 h 6231011"/>
              <a:gd name="connsiteX11" fmla="*/ 6071394 w 12114253"/>
              <a:gd name="connsiteY11" fmla="*/ 5917114 h 6231011"/>
              <a:gd name="connsiteX12" fmla="*/ 9098386 w 12114253"/>
              <a:gd name="connsiteY12" fmla="*/ 5911624 h 6231011"/>
              <a:gd name="connsiteX13" fmla="*/ 10007288 w 12114253"/>
              <a:gd name="connsiteY13" fmla="*/ 5914499 h 6231011"/>
              <a:gd name="connsiteX14" fmla="*/ 10927227 w 12114253"/>
              <a:gd name="connsiteY14" fmla="*/ 5922366 h 6231011"/>
              <a:gd name="connsiteX15" fmla="*/ 12085310 w 12114253"/>
              <a:gd name="connsiteY15" fmla="*/ 5921320 h 6231011"/>
              <a:gd name="connsiteX16" fmla="*/ 12063456 w 12114253"/>
              <a:gd name="connsiteY16" fmla="*/ 2621674 h 6231011"/>
              <a:gd name="connsiteX17" fmla="*/ 12054104 w 12114253"/>
              <a:gd name="connsiteY17" fmla="*/ 176313 h 6231011"/>
              <a:gd name="connsiteX18" fmla="*/ 11289537 w 12114253"/>
              <a:gd name="connsiteY18" fmla="*/ 107615 h 6231011"/>
              <a:gd name="connsiteX19" fmla="*/ 10259313 w 12114253"/>
              <a:gd name="connsiteY19" fmla="*/ 101059 h 6231011"/>
              <a:gd name="connsiteX20" fmla="*/ 7599878 w 12114253"/>
              <a:gd name="connsiteY20" fmla="*/ 75910 h 6231011"/>
              <a:gd name="connsiteX21" fmla="*/ 1892744 w 12114253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07348"/>
              <a:gd name="connsiteY0" fmla="*/ 0 h 6231011"/>
              <a:gd name="connsiteX1" fmla="*/ 304663 w 12107348"/>
              <a:gd name="connsiteY1" fmla="*/ 10761 h 6231011"/>
              <a:gd name="connsiteX2" fmla="*/ 0 w 12107348"/>
              <a:gd name="connsiteY2" fmla="*/ 47942 h 6231011"/>
              <a:gd name="connsiteX3" fmla="*/ 0 w 12107348"/>
              <a:gd name="connsiteY3" fmla="*/ 909146 h 6231011"/>
              <a:gd name="connsiteX4" fmla="*/ 4597 w 12107348"/>
              <a:gd name="connsiteY4" fmla="*/ 909146 h 6231011"/>
              <a:gd name="connsiteX5" fmla="*/ 88972 w 12107348"/>
              <a:gd name="connsiteY5" fmla="*/ 3523848 h 6231011"/>
              <a:gd name="connsiteX6" fmla="*/ 148480 w 12107348"/>
              <a:gd name="connsiteY6" fmla="*/ 5930841 h 6231011"/>
              <a:gd name="connsiteX7" fmla="*/ 3319168 w 12107348"/>
              <a:gd name="connsiteY7" fmla="*/ 5933377 h 6231011"/>
              <a:gd name="connsiteX8" fmla="*/ 4308929 w 12107348"/>
              <a:gd name="connsiteY8" fmla="*/ 5926717 h 6231011"/>
              <a:gd name="connsiteX9" fmla="*/ 5308288 w 12107348"/>
              <a:gd name="connsiteY9" fmla="*/ 5937810 h 6231011"/>
              <a:gd name="connsiteX10" fmla="*/ 5707509 w 12107348"/>
              <a:gd name="connsiteY10" fmla="*/ 6231011 h 6231011"/>
              <a:gd name="connsiteX11" fmla="*/ 6071394 w 12107348"/>
              <a:gd name="connsiteY11" fmla="*/ 5917114 h 6231011"/>
              <a:gd name="connsiteX12" fmla="*/ 9098386 w 12107348"/>
              <a:gd name="connsiteY12" fmla="*/ 5911624 h 6231011"/>
              <a:gd name="connsiteX13" fmla="*/ 10007288 w 12107348"/>
              <a:gd name="connsiteY13" fmla="*/ 5914499 h 6231011"/>
              <a:gd name="connsiteX14" fmla="*/ 10927227 w 12107348"/>
              <a:gd name="connsiteY14" fmla="*/ 5922366 h 6231011"/>
              <a:gd name="connsiteX15" fmla="*/ 12085310 w 12107348"/>
              <a:gd name="connsiteY15" fmla="*/ 5921320 h 6231011"/>
              <a:gd name="connsiteX16" fmla="*/ 12063456 w 12107348"/>
              <a:gd name="connsiteY16" fmla="*/ 2621674 h 6231011"/>
              <a:gd name="connsiteX17" fmla="*/ 12054104 w 12107348"/>
              <a:gd name="connsiteY17" fmla="*/ 176313 h 6231011"/>
              <a:gd name="connsiteX18" fmla="*/ 11289537 w 12107348"/>
              <a:gd name="connsiteY18" fmla="*/ 107615 h 6231011"/>
              <a:gd name="connsiteX19" fmla="*/ 10259313 w 12107348"/>
              <a:gd name="connsiteY19" fmla="*/ 101059 h 6231011"/>
              <a:gd name="connsiteX20" fmla="*/ 7599878 w 12107348"/>
              <a:gd name="connsiteY20" fmla="*/ 75910 h 6231011"/>
              <a:gd name="connsiteX21" fmla="*/ 1892744 w 12107348"/>
              <a:gd name="connsiteY21" fmla="*/ 0 h 6231011"/>
              <a:gd name="connsiteX0" fmla="*/ 1892744 w 12113512"/>
              <a:gd name="connsiteY0" fmla="*/ 25991 h 6257002"/>
              <a:gd name="connsiteX1" fmla="*/ 304663 w 12113512"/>
              <a:gd name="connsiteY1" fmla="*/ 36752 h 6257002"/>
              <a:gd name="connsiteX2" fmla="*/ 0 w 12113512"/>
              <a:gd name="connsiteY2" fmla="*/ 73933 h 6257002"/>
              <a:gd name="connsiteX3" fmla="*/ 0 w 12113512"/>
              <a:gd name="connsiteY3" fmla="*/ 935137 h 6257002"/>
              <a:gd name="connsiteX4" fmla="*/ 4597 w 12113512"/>
              <a:gd name="connsiteY4" fmla="*/ 935137 h 6257002"/>
              <a:gd name="connsiteX5" fmla="*/ 88972 w 12113512"/>
              <a:gd name="connsiteY5" fmla="*/ 3549839 h 6257002"/>
              <a:gd name="connsiteX6" fmla="*/ 148480 w 12113512"/>
              <a:gd name="connsiteY6" fmla="*/ 5956832 h 6257002"/>
              <a:gd name="connsiteX7" fmla="*/ 3319168 w 12113512"/>
              <a:gd name="connsiteY7" fmla="*/ 5959368 h 6257002"/>
              <a:gd name="connsiteX8" fmla="*/ 4308929 w 12113512"/>
              <a:gd name="connsiteY8" fmla="*/ 5952708 h 6257002"/>
              <a:gd name="connsiteX9" fmla="*/ 5308288 w 12113512"/>
              <a:gd name="connsiteY9" fmla="*/ 5963801 h 6257002"/>
              <a:gd name="connsiteX10" fmla="*/ 5707509 w 12113512"/>
              <a:gd name="connsiteY10" fmla="*/ 6257002 h 6257002"/>
              <a:gd name="connsiteX11" fmla="*/ 6071394 w 12113512"/>
              <a:gd name="connsiteY11" fmla="*/ 5943105 h 6257002"/>
              <a:gd name="connsiteX12" fmla="*/ 9098386 w 12113512"/>
              <a:gd name="connsiteY12" fmla="*/ 5937615 h 6257002"/>
              <a:gd name="connsiteX13" fmla="*/ 10007288 w 12113512"/>
              <a:gd name="connsiteY13" fmla="*/ 5940490 h 6257002"/>
              <a:gd name="connsiteX14" fmla="*/ 10927227 w 12113512"/>
              <a:gd name="connsiteY14" fmla="*/ 5948357 h 6257002"/>
              <a:gd name="connsiteX15" fmla="*/ 12085310 w 12113512"/>
              <a:gd name="connsiteY15" fmla="*/ 5947311 h 6257002"/>
              <a:gd name="connsiteX16" fmla="*/ 12063456 w 12113512"/>
              <a:gd name="connsiteY16" fmla="*/ 2647665 h 6257002"/>
              <a:gd name="connsiteX17" fmla="*/ 12054104 w 12113512"/>
              <a:gd name="connsiteY17" fmla="*/ 202304 h 6257002"/>
              <a:gd name="connsiteX18" fmla="*/ 11486459 w 12113512"/>
              <a:gd name="connsiteY18" fmla="*/ 141081 h 6257002"/>
              <a:gd name="connsiteX19" fmla="*/ 10259313 w 12113512"/>
              <a:gd name="connsiteY19" fmla="*/ 127050 h 6257002"/>
              <a:gd name="connsiteX20" fmla="*/ 7599878 w 12113512"/>
              <a:gd name="connsiteY20" fmla="*/ 101901 h 6257002"/>
              <a:gd name="connsiteX21" fmla="*/ 1892744 w 12113512"/>
              <a:gd name="connsiteY21" fmla="*/ 25991 h 6257002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59313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1892744 w 12117505"/>
              <a:gd name="connsiteY0" fmla="*/ 0 h 6231011"/>
              <a:gd name="connsiteX1" fmla="*/ 304663 w 12117505"/>
              <a:gd name="connsiteY1" fmla="*/ 10761 h 6231011"/>
              <a:gd name="connsiteX2" fmla="*/ 0 w 12117505"/>
              <a:gd name="connsiteY2" fmla="*/ 47942 h 6231011"/>
              <a:gd name="connsiteX3" fmla="*/ 0 w 12117505"/>
              <a:gd name="connsiteY3" fmla="*/ 909146 h 6231011"/>
              <a:gd name="connsiteX4" fmla="*/ 4597 w 12117505"/>
              <a:gd name="connsiteY4" fmla="*/ 909146 h 6231011"/>
              <a:gd name="connsiteX5" fmla="*/ 88972 w 12117505"/>
              <a:gd name="connsiteY5" fmla="*/ 3523848 h 6231011"/>
              <a:gd name="connsiteX6" fmla="*/ 148480 w 12117505"/>
              <a:gd name="connsiteY6" fmla="*/ 5930841 h 6231011"/>
              <a:gd name="connsiteX7" fmla="*/ 3319168 w 12117505"/>
              <a:gd name="connsiteY7" fmla="*/ 5933377 h 6231011"/>
              <a:gd name="connsiteX8" fmla="*/ 4308929 w 12117505"/>
              <a:gd name="connsiteY8" fmla="*/ 5926717 h 6231011"/>
              <a:gd name="connsiteX9" fmla="*/ 5308288 w 12117505"/>
              <a:gd name="connsiteY9" fmla="*/ 5937810 h 6231011"/>
              <a:gd name="connsiteX10" fmla="*/ 5707509 w 12117505"/>
              <a:gd name="connsiteY10" fmla="*/ 6231011 h 6231011"/>
              <a:gd name="connsiteX11" fmla="*/ 6071394 w 12117505"/>
              <a:gd name="connsiteY11" fmla="*/ 5917114 h 6231011"/>
              <a:gd name="connsiteX12" fmla="*/ 9098386 w 12117505"/>
              <a:gd name="connsiteY12" fmla="*/ 5911624 h 6231011"/>
              <a:gd name="connsiteX13" fmla="*/ 10007288 w 12117505"/>
              <a:gd name="connsiteY13" fmla="*/ 5914499 h 6231011"/>
              <a:gd name="connsiteX14" fmla="*/ 10927227 w 12117505"/>
              <a:gd name="connsiteY14" fmla="*/ 5922366 h 6231011"/>
              <a:gd name="connsiteX15" fmla="*/ 12085310 w 12117505"/>
              <a:gd name="connsiteY15" fmla="*/ 5921320 h 6231011"/>
              <a:gd name="connsiteX16" fmla="*/ 12063456 w 12117505"/>
              <a:gd name="connsiteY16" fmla="*/ 2621674 h 6231011"/>
              <a:gd name="connsiteX17" fmla="*/ 12054104 w 12117505"/>
              <a:gd name="connsiteY17" fmla="*/ 176313 h 6231011"/>
              <a:gd name="connsiteX18" fmla="*/ 11486459 w 12117505"/>
              <a:gd name="connsiteY18" fmla="*/ 115090 h 6231011"/>
              <a:gd name="connsiteX19" fmla="*/ 10223511 w 12117505"/>
              <a:gd name="connsiteY19" fmla="*/ 101059 h 6231011"/>
              <a:gd name="connsiteX20" fmla="*/ 7599878 w 12117505"/>
              <a:gd name="connsiteY20" fmla="*/ 75910 h 6231011"/>
              <a:gd name="connsiteX21" fmla="*/ 1892744 w 12117505"/>
              <a:gd name="connsiteY21" fmla="*/ 0 h 6231011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37181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19141 h 6220250"/>
              <a:gd name="connsiteX1" fmla="*/ 304663 w 12117505"/>
              <a:gd name="connsiteY1" fmla="*/ 0 h 6220250"/>
              <a:gd name="connsiteX2" fmla="*/ 0 w 12117505"/>
              <a:gd name="connsiteY2" fmla="*/ 140095 h 6220250"/>
              <a:gd name="connsiteX3" fmla="*/ 0 w 12117505"/>
              <a:gd name="connsiteY3" fmla="*/ 898385 h 6220250"/>
              <a:gd name="connsiteX4" fmla="*/ 4597 w 12117505"/>
              <a:gd name="connsiteY4" fmla="*/ 898385 h 6220250"/>
              <a:gd name="connsiteX5" fmla="*/ 88972 w 12117505"/>
              <a:gd name="connsiteY5" fmla="*/ 3513087 h 6220250"/>
              <a:gd name="connsiteX6" fmla="*/ 148480 w 12117505"/>
              <a:gd name="connsiteY6" fmla="*/ 5920080 h 6220250"/>
              <a:gd name="connsiteX7" fmla="*/ 3319168 w 12117505"/>
              <a:gd name="connsiteY7" fmla="*/ 5922616 h 6220250"/>
              <a:gd name="connsiteX8" fmla="*/ 4308929 w 12117505"/>
              <a:gd name="connsiteY8" fmla="*/ 5915956 h 6220250"/>
              <a:gd name="connsiteX9" fmla="*/ 5308288 w 12117505"/>
              <a:gd name="connsiteY9" fmla="*/ 5927049 h 6220250"/>
              <a:gd name="connsiteX10" fmla="*/ 5707509 w 12117505"/>
              <a:gd name="connsiteY10" fmla="*/ 6220250 h 6220250"/>
              <a:gd name="connsiteX11" fmla="*/ 6071394 w 12117505"/>
              <a:gd name="connsiteY11" fmla="*/ 5906353 h 6220250"/>
              <a:gd name="connsiteX12" fmla="*/ 9098386 w 12117505"/>
              <a:gd name="connsiteY12" fmla="*/ 5900863 h 6220250"/>
              <a:gd name="connsiteX13" fmla="*/ 10007288 w 12117505"/>
              <a:gd name="connsiteY13" fmla="*/ 5903738 h 6220250"/>
              <a:gd name="connsiteX14" fmla="*/ 10927227 w 12117505"/>
              <a:gd name="connsiteY14" fmla="*/ 5911605 h 6220250"/>
              <a:gd name="connsiteX15" fmla="*/ 12085310 w 12117505"/>
              <a:gd name="connsiteY15" fmla="*/ 5910559 h 6220250"/>
              <a:gd name="connsiteX16" fmla="*/ 12063456 w 12117505"/>
              <a:gd name="connsiteY16" fmla="*/ 2610913 h 6220250"/>
              <a:gd name="connsiteX17" fmla="*/ 12054104 w 12117505"/>
              <a:gd name="connsiteY17" fmla="*/ 165552 h 6220250"/>
              <a:gd name="connsiteX18" fmla="*/ 11486459 w 12117505"/>
              <a:gd name="connsiteY18" fmla="*/ 104329 h 6220250"/>
              <a:gd name="connsiteX19" fmla="*/ 10223511 w 12117505"/>
              <a:gd name="connsiteY19" fmla="*/ 90298 h 6220250"/>
              <a:gd name="connsiteX20" fmla="*/ 7599878 w 12117505"/>
              <a:gd name="connsiteY20" fmla="*/ 65149 h 6220250"/>
              <a:gd name="connsiteX21" fmla="*/ 2161267 w 12117505"/>
              <a:gd name="connsiteY21" fmla="*/ 19141 h 6220250"/>
              <a:gd name="connsiteX0" fmla="*/ 2161267 w 12117505"/>
              <a:gd name="connsiteY0" fmla="*/ 0 h 6201109"/>
              <a:gd name="connsiteX1" fmla="*/ 705111 w 12117505"/>
              <a:gd name="connsiteY1" fmla="*/ 15164 h 6201109"/>
              <a:gd name="connsiteX2" fmla="*/ 0 w 12117505"/>
              <a:gd name="connsiteY2" fmla="*/ 120954 h 6201109"/>
              <a:gd name="connsiteX3" fmla="*/ 0 w 12117505"/>
              <a:gd name="connsiteY3" fmla="*/ 879244 h 6201109"/>
              <a:gd name="connsiteX4" fmla="*/ 4597 w 12117505"/>
              <a:gd name="connsiteY4" fmla="*/ 879244 h 6201109"/>
              <a:gd name="connsiteX5" fmla="*/ 88972 w 12117505"/>
              <a:gd name="connsiteY5" fmla="*/ 3493946 h 6201109"/>
              <a:gd name="connsiteX6" fmla="*/ 148480 w 12117505"/>
              <a:gd name="connsiteY6" fmla="*/ 5900939 h 6201109"/>
              <a:gd name="connsiteX7" fmla="*/ 3319168 w 12117505"/>
              <a:gd name="connsiteY7" fmla="*/ 5903475 h 6201109"/>
              <a:gd name="connsiteX8" fmla="*/ 4308929 w 12117505"/>
              <a:gd name="connsiteY8" fmla="*/ 5896815 h 6201109"/>
              <a:gd name="connsiteX9" fmla="*/ 5308288 w 12117505"/>
              <a:gd name="connsiteY9" fmla="*/ 5907908 h 6201109"/>
              <a:gd name="connsiteX10" fmla="*/ 5707509 w 12117505"/>
              <a:gd name="connsiteY10" fmla="*/ 6201109 h 6201109"/>
              <a:gd name="connsiteX11" fmla="*/ 6071394 w 12117505"/>
              <a:gd name="connsiteY11" fmla="*/ 5887212 h 6201109"/>
              <a:gd name="connsiteX12" fmla="*/ 9098386 w 12117505"/>
              <a:gd name="connsiteY12" fmla="*/ 5881722 h 6201109"/>
              <a:gd name="connsiteX13" fmla="*/ 10007288 w 12117505"/>
              <a:gd name="connsiteY13" fmla="*/ 5884597 h 6201109"/>
              <a:gd name="connsiteX14" fmla="*/ 10927227 w 12117505"/>
              <a:gd name="connsiteY14" fmla="*/ 5892464 h 6201109"/>
              <a:gd name="connsiteX15" fmla="*/ 12085310 w 12117505"/>
              <a:gd name="connsiteY15" fmla="*/ 5891418 h 6201109"/>
              <a:gd name="connsiteX16" fmla="*/ 12063456 w 12117505"/>
              <a:gd name="connsiteY16" fmla="*/ 2591772 h 6201109"/>
              <a:gd name="connsiteX17" fmla="*/ 12054104 w 12117505"/>
              <a:gd name="connsiteY17" fmla="*/ 146411 h 6201109"/>
              <a:gd name="connsiteX18" fmla="*/ 11486459 w 12117505"/>
              <a:gd name="connsiteY18" fmla="*/ 85188 h 6201109"/>
              <a:gd name="connsiteX19" fmla="*/ 10223511 w 12117505"/>
              <a:gd name="connsiteY19" fmla="*/ 71157 h 6201109"/>
              <a:gd name="connsiteX20" fmla="*/ 7599878 w 12117505"/>
              <a:gd name="connsiteY20" fmla="*/ 46008 h 6201109"/>
              <a:gd name="connsiteX21" fmla="*/ 2161267 w 12117505"/>
              <a:gd name="connsiteY21" fmla="*/ 0 h 6201109"/>
              <a:gd name="connsiteX0" fmla="*/ 2695196 w 12117505"/>
              <a:gd name="connsiteY0" fmla="*/ 36292 h 6185945"/>
              <a:gd name="connsiteX1" fmla="*/ 705111 w 12117505"/>
              <a:gd name="connsiteY1" fmla="*/ 0 h 6185945"/>
              <a:gd name="connsiteX2" fmla="*/ 0 w 12117505"/>
              <a:gd name="connsiteY2" fmla="*/ 105790 h 6185945"/>
              <a:gd name="connsiteX3" fmla="*/ 0 w 12117505"/>
              <a:gd name="connsiteY3" fmla="*/ 864080 h 6185945"/>
              <a:gd name="connsiteX4" fmla="*/ 4597 w 12117505"/>
              <a:gd name="connsiteY4" fmla="*/ 864080 h 6185945"/>
              <a:gd name="connsiteX5" fmla="*/ 88972 w 12117505"/>
              <a:gd name="connsiteY5" fmla="*/ 3478782 h 6185945"/>
              <a:gd name="connsiteX6" fmla="*/ 148480 w 12117505"/>
              <a:gd name="connsiteY6" fmla="*/ 5885775 h 6185945"/>
              <a:gd name="connsiteX7" fmla="*/ 3319168 w 12117505"/>
              <a:gd name="connsiteY7" fmla="*/ 5888311 h 6185945"/>
              <a:gd name="connsiteX8" fmla="*/ 4308929 w 12117505"/>
              <a:gd name="connsiteY8" fmla="*/ 5881651 h 6185945"/>
              <a:gd name="connsiteX9" fmla="*/ 5308288 w 12117505"/>
              <a:gd name="connsiteY9" fmla="*/ 5892744 h 6185945"/>
              <a:gd name="connsiteX10" fmla="*/ 5707509 w 12117505"/>
              <a:gd name="connsiteY10" fmla="*/ 6185945 h 6185945"/>
              <a:gd name="connsiteX11" fmla="*/ 6071394 w 12117505"/>
              <a:gd name="connsiteY11" fmla="*/ 5872048 h 6185945"/>
              <a:gd name="connsiteX12" fmla="*/ 9098386 w 12117505"/>
              <a:gd name="connsiteY12" fmla="*/ 5866558 h 6185945"/>
              <a:gd name="connsiteX13" fmla="*/ 10007288 w 12117505"/>
              <a:gd name="connsiteY13" fmla="*/ 5869433 h 6185945"/>
              <a:gd name="connsiteX14" fmla="*/ 10927227 w 12117505"/>
              <a:gd name="connsiteY14" fmla="*/ 5877300 h 6185945"/>
              <a:gd name="connsiteX15" fmla="*/ 12085310 w 12117505"/>
              <a:gd name="connsiteY15" fmla="*/ 5876254 h 6185945"/>
              <a:gd name="connsiteX16" fmla="*/ 12063456 w 12117505"/>
              <a:gd name="connsiteY16" fmla="*/ 2576608 h 6185945"/>
              <a:gd name="connsiteX17" fmla="*/ 12054104 w 12117505"/>
              <a:gd name="connsiteY17" fmla="*/ 131247 h 6185945"/>
              <a:gd name="connsiteX18" fmla="*/ 11486459 w 12117505"/>
              <a:gd name="connsiteY18" fmla="*/ 70024 h 6185945"/>
              <a:gd name="connsiteX19" fmla="*/ 10223511 w 12117505"/>
              <a:gd name="connsiteY19" fmla="*/ 55993 h 6185945"/>
              <a:gd name="connsiteX20" fmla="*/ 7599878 w 12117505"/>
              <a:gd name="connsiteY20" fmla="*/ 30844 h 6185945"/>
              <a:gd name="connsiteX21" fmla="*/ 2695196 w 12117505"/>
              <a:gd name="connsiteY21" fmla="*/ 36292 h 6185945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071394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155101"/>
              <a:gd name="connsiteX1" fmla="*/ 604999 w 12117505"/>
              <a:gd name="connsiteY1" fmla="*/ 37768 h 6155101"/>
              <a:gd name="connsiteX2" fmla="*/ 0 w 12117505"/>
              <a:gd name="connsiteY2" fmla="*/ 74946 h 6155101"/>
              <a:gd name="connsiteX3" fmla="*/ 0 w 12117505"/>
              <a:gd name="connsiteY3" fmla="*/ 833236 h 6155101"/>
              <a:gd name="connsiteX4" fmla="*/ 4597 w 12117505"/>
              <a:gd name="connsiteY4" fmla="*/ 833236 h 6155101"/>
              <a:gd name="connsiteX5" fmla="*/ 88972 w 12117505"/>
              <a:gd name="connsiteY5" fmla="*/ 3447938 h 6155101"/>
              <a:gd name="connsiteX6" fmla="*/ 148480 w 12117505"/>
              <a:gd name="connsiteY6" fmla="*/ 5854931 h 6155101"/>
              <a:gd name="connsiteX7" fmla="*/ 3319168 w 12117505"/>
              <a:gd name="connsiteY7" fmla="*/ 5857467 h 6155101"/>
              <a:gd name="connsiteX8" fmla="*/ 4308929 w 12117505"/>
              <a:gd name="connsiteY8" fmla="*/ 5850807 h 6155101"/>
              <a:gd name="connsiteX9" fmla="*/ 5308288 w 12117505"/>
              <a:gd name="connsiteY9" fmla="*/ 5861900 h 6155101"/>
              <a:gd name="connsiteX10" fmla="*/ 5707509 w 12117505"/>
              <a:gd name="connsiteY10" fmla="*/ 6155101 h 6155101"/>
              <a:gd name="connsiteX11" fmla="*/ 6254140 w 12117505"/>
              <a:gd name="connsiteY11" fmla="*/ 5841204 h 6155101"/>
              <a:gd name="connsiteX12" fmla="*/ 9098386 w 12117505"/>
              <a:gd name="connsiteY12" fmla="*/ 5835714 h 6155101"/>
              <a:gd name="connsiteX13" fmla="*/ 10007288 w 12117505"/>
              <a:gd name="connsiteY13" fmla="*/ 5838589 h 6155101"/>
              <a:gd name="connsiteX14" fmla="*/ 10927227 w 12117505"/>
              <a:gd name="connsiteY14" fmla="*/ 5846456 h 6155101"/>
              <a:gd name="connsiteX15" fmla="*/ 12085310 w 12117505"/>
              <a:gd name="connsiteY15" fmla="*/ 5845410 h 6155101"/>
              <a:gd name="connsiteX16" fmla="*/ 12063456 w 12117505"/>
              <a:gd name="connsiteY16" fmla="*/ 2545764 h 6155101"/>
              <a:gd name="connsiteX17" fmla="*/ 12054104 w 12117505"/>
              <a:gd name="connsiteY17" fmla="*/ 100403 h 6155101"/>
              <a:gd name="connsiteX18" fmla="*/ 11486459 w 12117505"/>
              <a:gd name="connsiteY18" fmla="*/ 39180 h 6155101"/>
              <a:gd name="connsiteX19" fmla="*/ 10223511 w 12117505"/>
              <a:gd name="connsiteY19" fmla="*/ 25149 h 6155101"/>
              <a:gd name="connsiteX20" fmla="*/ 7599878 w 12117505"/>
              <a:gd name="connsiteY20" fmla="*/ 0 h 6155101"/>
              <a:gd name="connsiteX21" fmla="*/ 2695196 w 12117505"/>
              <a:gd name="connsiteY21" fmla="*/ 5448 h 6155101"/>
              <a:gd name="connsiteX0" fmla="*/ 2695196 w 12117505"/>
              <a:gd name="connsiteY0" fmla="*/ 5448 h 6210525"/>
              <a:gd name="connsiteX1" fmla="*/ 604999 w 12117505"/>
              <a:gd name="connsiteY1" fmla="*/ 37768 h 6210525"/>
              <a:gd name="connsiteX2" fmla="*/ 0 w 12117505"/>
              <a:gd name="connsiteY2" fmla="*/ 74946 h 6210525"/>
              <a:gd name="connsiteX3" fmla="*/ 0 w 12117505"/>
              <a:gd name="connsiteY3" fmla="*/ 833236 h 6210525"/>
              <a:gd name="connsiteX4" fmla="*/ 4597 w 12117505"/>
              <a:gd name="connsiteY4" fmla="*/ 833236 h 6210525"/>
              <a:gd name="connsiteX5" fmla="*/ 88972 w 12117505"/>
              <a:gd name="connsiteY5" fmla="*/ 3447938 h 6210525"/>
              <a:gd name="connsiteX6" fmla="*/ 148480 w 12117505"/>
              <a:gd name="connsiteY6" fmla="*/ 5854931 h 6210525"/>
              <a:gd name="connsiteX7" fmla="*/ 3319168 w 12117505"/>
              <a:gd name="connsiteY7" fmla="*/ 5857467 h 6210525"/>
              <a:gd name="connsiteX8" fmla="*/ 4308929 w 12117505"/>
              <a:gd name="connsiteY8" fmla="*/ 5850807 h 6210525"/>
              <a:gd name="connsiteX9" fmla="*/ 5308288 w 12117505"/>
              <a:gd name="connsiteY9" fmla="*/ 5861900 h 6210525"/>
              <a:gd name="connsiteX10" fmla="*/ 5877202 w 12117505"/>
              <a:gd name="connsiteY10" fmla="*/ 6210525 h 6210525"/>
              <a:gd name="connsiteX11" fmla="*/ 6254140 w 12117505"/>
              <a:gd name="connsiteY11" fmla="*/ 5841204 h 6210525"/>
              <a:gd name="connsiteX12" fmla="*/ 9098386 w 12117505"/>
              <a:gd name="connsiteY12" fmla="*/ 5835714 h 6210525"/>
              <a:gd name="connsiteX13" fmla="*/ 10007288 w 12117505"/>
              <a:gd name="connsiteY13" fmla="*/ 5838589 h 6210525"/>
              <a:gd name="connsiteX14" fmla="*/ 10927227 w 12117505"/>
              <a:gd name="connsiteY14" fmla="*/ 5846456 h 6210525"/>
              <a:gd name="connsiteX15" fmla="*/ 12085310 w 12117505"/>
              <a:gd name="connsiteY15" fmla="*/ 5845410 h 6210525"/>
              <a:gd name="connsiteX16" fmla="*/ 12063456 w 12117505"/>
              <a:gd name="connsiteY16" fmla="*/ 2545764 h 6210525"/>
              <a:gd name="connsiteX17" fmla="*/ 12054104 w 12117505"/>
              <a:gd name="connsiteY17" fmla="*/ 100403 h 6210525"/>
              <a:gd name="connsiteX18" fmla="*/ 11486459 w 12117505"/>
              <a:gd name="connsiteY18" fmla="*/ 39180 h 6210525"/>
              <a:gd name="connsiteX19" fmla="*/ 10223511 w 12117505"/>
              <a:gd name="connsiteY19" fmla="*/ 25149 h 6210525"/>
              <a:gd name="connsiteX20" fmla="*/ 7599878 w 12117505"/>
              <a:gd name="connsiteY20" fmla="*/ 0 h 6210525"/>
              <a:gd name="connsiteX21" fmla="*/ 2695196 w 12117505"/>
              <a:gd name="connsiteY21" fmla="*/ 5448 h 6210525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254140 w 12117505"/>
              <a:gd name="connsiteY11" fmla="*/ 5841204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  <a:gd name="connsiteX0" fmla="*/ 2695196 w 12117505"/>
              <a:gd name="connsiteY0" fmla="*/ 5448 h 6259020"/>
              <a:gd name="connsiteX1" fmla="*/ 604999 w 12117505"/>
              <a:gd name="connsiteY1" fmla="*/ 37768 h 6259020"/>
              <a:gd name="connsiteX2" fmla="*/ 0 w 12117505"/>
              <a:gd name="connsiteY2" fmla="*/ 74946 h 6259020"/>
              <a:gd name="connsiteX3" fmla="*/ 0 w 12117505"/>
              <a:gd name="connsiteY3" fmla="*/ 833236 h 6259020"/>
              <a:gd name="connsiteX4" fmla="*/ 4597 w 12117505"/>
              <a:gd name="connsiteY4" fmla="*/ 833236 h 6259020"/>
              <a:gd name="connsiteX5" fmla="*/ 88972 w 12117505"/>
              <a:gd name="connsiteY5" fmla="*/ 3447938 h 6259020"/>
              <a:gd name="connsiteX6" fmla="*/ 148480 w 12117505"/>
              <a:gd name="connsiteY6" fmla="*/ 5854931 h 6259020"/>
              <a:gd name="connsiteX7" fmla="*/ 3319168 w 12117505"/>
              <a:gd name="connsiteY7" fmla="*/ 5857467 h 6259020"/>
              <a:gd name="connsiteX8" fmla="*/ 4308929 w 12117505"/>
              <a:gd name="connsiteY8" fmla="*/ 5850807 h 6259020"/>
              <a:gd name="connsiteX9" fmla="*/ 5308288 w 12117505"/>
              <a:gd name="connsiteY9" fmla="*/ 5861900 h 6259020"/>
              <a:gd name="connsiteX10" fmla="*/ 5903311 w 12117505"/>
              <a:gd name="connsiteY10" fmla="*/ 6259020 h 6259020"/>
              <a:gd name="connsiteX11" fmla="*/ 6358569 w 12117505"/>
              <a:gd name="connsiteY11" fmla="*/ 5841208 h 6259020"/>
              <a:gd name="connsiteX12" fmla="*/ 9098386 w 12117505"/>
              <a:gd name="connsiteY12" fmla="*/ 5835714 h 6259020"/>
              <a:gd name="connsiteX13" fmla="*/ 10007288 w 12117505"/>
              <a:gd name="connsiteY13" fmla="*/ 5838589 h 6259020"/>
              <a:gd name="connsiteX14" fmla="*/ 10927227 w 12117505"/>
              <a:gd name="connsiteY14" fmla="*/ 5846456 h 6259020"/>
              <a:gd name="connsiteX15" fmla="*/ 12085310 w 12117505"/>
              <a:gd name="connsiteY15" fmla="*/ 5845410 h 6259020"/>
              <a:gd name="connsiteX16" fmla="*/ 12063456 w 12117505"/>
              <a:gd name="connsiteY16" fmla="*/ 2545764 h 6259020"/>
              <a:gd name="connsiteX17" fmla="*/ 12054104 w 12117505"/>
              <a:gd name="connsiteY17" fmla="*/ 100403 h 6259020"/>
              <a:gd name="connsiteX18" fmla="*/ 11486459 w 12117505"/>
              <a:gd name="connsiteY18" fmla="*/ 39180 h 6259020"/>
              <a:gd name="connsiteX19" fmla="*/ 10223511 w 12117505"/>
              <a:gd name="connsiteY19" fmla="*/ 25149 h 6259020"/>
              <a:gd name="connsiteX20" fmla="*/ 7599878 w 12117505"/>
              <a:gd name="connsiteY20" fmla="*/ 0 h 6259020"/>
              <a:gd name="connsiteX21" fmla="*/ 2695196 w 12117505"/>
              <a:gd name="connsiteY21" fmla="*/ 5448 h 625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17505" h="6259020">
                <a:moveTo>
                  <a:pt x="2695196" y="5448"/>
                </a:moveTo>
                <a:lnTo>
                  <a:pt x="604999" y="37768"/>
                </a:lnTo>
                <a:cubicBezTo>
                  <a:pt x="485777" y="44401"/>
                  <a:pt x="30881" y="27994"/>
                  <a:pt x="0" y="74946"/>
                </a:cubicBezTo>
                <a:lnTo>
                  <a:pt x="0" y="833236"/>
                </a:lnTo>
                <a:lnTo>
                  <a:pt x="4597" y="833236"/>
                </a:lnTo>
                <a:cubicBezTo>
                  <a:pt x="19426" y="1269020"/>
                  <a:pt x="64992" y="2610989"/>
                  <a:pt x="88972" y="3447938"/>
                </a:cubicBezTo>
                <a:cubicBezTo>
                  <a:pt x="105117" y="5555727"/>
                  <a:pt x="7283" y="5882511"/>
                  <a:pt x="148480" y="5854931"/>
                </a:cubicBezTo>
                <a:cubicBezTo>
                  <a:pt x="1104834" y="5841902"/>
                  <a:pt x="1937287" y="5880951"/>
                  <a:pt x="3319168" y="5857467"/>
                </a:cubicBezTo>
                <a:lnTo>
                  <a:pt x="4308929" y="5850807"/>
                </a:lnTo>
                <a:lnTo>
                  <a:pt x="5308288" y="5861900"/>
                </a:lnTo>
                <a:cubicBezTo>
                  <a:pt x="5547231" y="6002161"/>
                  <a:pt x="5692022" y="6126648"/>
                  <a:pt x="5903311" y="6259020"/>
                </a:cubicBezTo>
                <a:cubicBezTo>
                  <a:pt x="6036995" y="6157144"/>
                  <a:pt x="6233063" y="5970792"/>
                  <a:pt x="6358569" y="5841208"/>
                </a:cubicBezTo>
                <a:cubicBezTo>
                  <a:pt x="6445558" y="5838468"/>
                  <a:pt x="8737174" y="5842629"/>
                  <a:pt x="9098386" y="5835714"/>
                </a:cubicBezTo>
                <a:lnTo>
                  <a:pt x="10007288" y="5838589"/>
                </a:lnTo>
                <a:lnTo>
                  <a:pt x="10927227" y="5846456"/>
                </a:lnTo>
                <a:cubicBezTo>
                  <a:pt x="11284890" y="5836792"/>
                  <a:pt x="12058379" y="5889163"/>
                  <a:pt x="12085310" y="5845410"/>
                </a:cubicBezTo>
                <a:cubicBezTo>
                  <a:pt x="12123753" y="5639890"/>
                  <a:pt x="12050112" y="4331065"/>
                  <a:pt x="12063456" y="2545764"/>
                </a:cubicBezTo>
                <a:cubicBezTo>
                  <a:pt x="12111817" y="1464496"/>
                  <a:pt x="12159998" y="515808"/>
                  <a:pt x="12054104" y="100403"/>
                </a:cubicBezTo>
                <a:cubicBezTo>
                  <a:pt x="12029550" y="4082"/>
                  <a:pt x="11791558" y="51722"/>
                  <a:pt x="11486459" y="39180"/>
                </a:cubicBezTo>
                <a:cubicBezTo>
                  <a:pt x="11181360" y="26638"/>
                  <a:pt x="10644494" y="29826"/>
                  <a:pt x="10223511" y="25149"/>
                </a:cubicBezTo>
                <a:lnTo>
                  <a:pt x="7599878" y="0"/>
                </a:lnTo>
                <a:lnTo>
                  <a:pt x="2695196" y="5448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287DE97-5AC4-10BF-E557-0D8257EB3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787614"/>
              </p:ext>
            </p:extLst>
          </p:nvPr>
        </p:nvGraphicFramePr>
        <p:xfrm>
          <a:off x="6015789" y="554539"/>
          <a:ext cx="5390148" cy="557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2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ED732-C626-BBCC-62CE-54454C94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SET UP AN OPENAI API KEY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A4225-95CB-E432-B694-B501907C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650821"/>
            <a:ext cx="5675176" cy="1845982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527C88-9A22-3F41-F3FF-38ABE7BC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59" y="3561903"/>
            <a:ext cx="3880178" cy="26579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B3986-4A33-8BE7-966B-2A02EB506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effectLst/>
              </a:rPr>
              <a:t>1.</a:t>
            </a:r>
            <a:r>
              <a:rPr lang="en-US" sz="1800" dirty="0"/>
              <a:t> Create a new secret key</a:t>
            </a:r>
            <a:endParaRPr lang="en-US" sz="1800" dirty="0">
              <a:effectLst/>
            </a:endParaRPr>
          </a:p>
          <a:p>
            <a:pPr algn="ctr">
              <a:lnSpc>
                <a:spcPct val="90000"/>
              </a:lnSpc>
            </a:pPr>
            <a:r>
              <a:rPr lang="en-US" sz="1800" dirty="0">
                <a:effectLst/>
              </a:rPr>
              <a:t>2. download the code by cloning </a:t>
            </a:r>
            <a:r>
              <a:rPr lang="en-US" sz="1800" u="none" strike="noStrike" dirty="0">
                <a:effectLst/>
                <a:hlinkClick r:id="rId4"/>
              </a:rPr>
              <a:t>this repository</a:t>
            </a:r>
            <a:r>
              <a:rPr lang="en-US" sz="1800" dirty="0">
                <a:effectLst/>
              </a:rPr>
              <a:t>.</a:t>
            </a:r>
          </a:p>
          <a:p>
            <a:pPr algn="ctr">
              <a:lnSpc>
                <a:spcPct val="90000"/>
              </a:lnSpc>
            </a:pPr>
            <a:r>
              <a:rPr lang="en-US" sz="1800" i="0" dirty="0">
                <a:effectLst/>
              </a:rPr>
              <a:t>3. Copy your secret API key and set it as the </a:t>
            </a:r>
            <a:r>
              <a:rPr lang="en-US" sz="1800" dirty="0"/>
              <a:t>OPENAI_API_KEY</a:t>
            </a:r>
            <a:r>
              <a:rPr lang="en-US" sz="1800" i="0" dirty="0">
                <a:effectLst/>
              </a:rPr>
              <a:t> in your newly created </a:t>
            </a:r>
            <a:r>
              <a:rPr lang="en-US" sz="1800" dirty="0"/>
              <a:t>.env</a:t>
            </a:r>
            <a:r>
              <a:rPr lang="en-US" sz="1800" i="0" dirty="0">
                <a:effectLst/>
              </a:rPr>
              <a:t> file</a:t>
            </a:r>
          </a:p>
          <a:p>
            <a:pPr algn="ctr">
              <a:lnSpc>
                <a:spcPct val="90000"/>
              </a:lnSpc>
            </a:pPr>
            <a:r>
              <a:rPr lang="en-US" sz="1800" dirty="0">
                <a:effectLst/>
              </a:rPr>
              <a:t>4. Run the app depending on your setup</a:t>
            </a:r>
          </a:p>
          <a:p>
            <a:pPr algn="ctr">
              <a:lnSpc>
                <a:spcPct val="90000"/>
              </a:lnSpc>
            </a:pPr>
            <a:r>
              <a:rPr lang="en-US" sz="1800" dirty="0">
                <a:effectLst/>
              </a:rPr>
              <a:t>5.</a:t>
            </a:r>
            <a:r>
              <a:rPr lang="en-US" sz="1800" i="0" dirty="0">
                <a:effectLst/>
              </a:rPr>
              <a:t> Open </a:t>
            </a:r>
            <a:r>
              <a:rPr lang="en-US" sz="1800" i="0" u="none" strike="noStrike" dirty="0">
                <a:effectLst/>
                <a:hlinkClick r:id="rId5"/>
              </a:rPr>
              <a:t>http://localhost:5000</a:t>
            </a:r>
            <a:r>
              <a:rPr lang="en-US" sz="1800" i="0" dirty="0">
                <a:effectLst/>
              </a:rPr>
              <a:t> in your browser and you should see the pet</a:t>
            </a:r>
            <a:r>
              <a:rPr lang="en-US" sz="1800" dirty="0"/>
              <a:t>-</a:t>
            </a:r>
            <a:r>
              <a:rPr lang="en-US" sz="1800" i="0" dirty="0">
                <a:effectLst/>
              </a:rPr>
              <a:t>name generator.</a:t>
            </a:r>
            <a:endParaRPr lang="en-US" sz="1800" dirty="0">
              <a:effectLst/>
            </a:endParaRPr>
          </a:p>
          <a:p>
            <a:pPr algn="ctr">
              <a:lnSpc>
                <a:spcPct val="90000"/>
              </a:lnSpc>
            </a:pPr>
            <a:br>
              <a:rPr lang="en-US" sz="1800" dirty="0">
                <a:effectLst/>
              </a:rPr>
            </a:br>
            <a:endParaRPr lang="en-US" sz="1800" dirty="0">
              <a:effectLst/>
            </a:endParaRPr>
          </a:p>
          <a:p>
            <a:pPr algn="ctr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6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21">
            <a:extLst>
              <a:ext uri="{FF2B5EF4-FFF2-40B4-BE49-F238E27FC236}">
                <a16:creationId xmlns:a16="http://schemas.microsoft.com/office/drawing/2014/main" id="{E2A96188-384C-4341-9EEB-967A9341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43735-8434-7BFD-419B-037BA895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131" y="171450"/>
            <a:ext cx="5071553" cy="16938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Setup a web crawler</a:t>
            </a:r>
            <a:endParaRPr lang="en-US"/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460B0EDF-7F1E-6D07-2C46-A3BDCC00EE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2769974"/>
              </p:ext>
            </p:extLst>
          </p:nvPr>
        </p:nvGraphicFramePr>
        <p:xfrm>
          <a:off x="100013" y="1343025"/>
          <a:ext cx="6565830" cy="5417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8" name="Freeform: Shape 23">
            <a:extLst>
              <a:ext uri="{FF2B5EF4-FFF2-40B4-BE49-F238E27FC236}">
                <a16:creationId xmlns:a16="http://schemas.microsoft.com/office/drawing/2014/main" id="{759E7E4E-81AC-4FFE-A96F-B398ED3E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07066" y="796793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9" name="Freeform: Shape 25">
            <a:extLst>
              <a:ext uri="{FF2B5EF4-FFF2-40B4-BE49-F238E27FC236}">
                <a16:creationId xmlns:a16="http://schemas.microsoft.com/office/drawing/2014/main" id="{CBFD6B65-6A90-4C50-9533-D82D69013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6379954" y="821227"/>
            <a:ext cx="5689735" cy="5117957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EB825-E5B1-8177-8C82-B589390A1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283" y="1473394"/>
            <a:ext cx="3976204" cy="38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2A96188-384C-4341-9EEB-967A9341C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80331C3-DDF5-48A9-8947-D71EAAFFA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846707" y="17769"/>
            <a:ext cx="5929950" cy="6782821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305DD-D0BA-A59A-4D58-EA8C1FEA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5" y="604801"/>
            <a:ext cx="5329187" cy="153108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Setup a web crawler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8959-6377-D836-6E59-87F74355F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068" y="2311400"/>
            <a:ext cx="5092476" cy="3652212"/>
          </a:xfrm>
        </p:spPr>
        <p:txBody>
          <a:bodyPr>
            <a:normAutofit/>
          </a:bodyPr>
          <a:lstStyle/>
          <a:p>
            <a:pPr algn="ctr"/>
            <a:r>
              <a:rPr lang="en-US" i="0" dirty="0">
                <a:effectLst/>
              </a:rPr>
              <a:t>The goal is to crawl through and index only the content that lives under the OPENAI domain</a:t>
            </a:r>
          </a:p>
          <a:p>
            <a:pPr algn="ctr"/>
            <a:r>
              <a:rPr lang="en-US" dirty="0"/>
              <a:t>The last command</a:t>
            </a:r>
            <a:r>
              <a:rPr lang="en-US" i="0" dirty="0">
                <a:effectLst/>
              </a:rPr>
              <a:t> runs the crawler which goes through all the accessible links and turns those pages into text files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EDCC1-4C71-2EC4-9045-EC9678F39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183"/>
          <a:stretch/>
        </p:blipFill>
        <p:spPr>
          <a:xfrm>
            <a:off x="7088183" y="604801"/>
            <a:ext cx="5092476" cy="2509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0291E-A721-F746-D588-C962BB6D7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224" y="3305308"/>
            <a:ext cx="4760426" cy="3068847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535A640-1948-4AFD-A0B7-19AFDA955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894272" y="-12268"/>
            <a:ext cx="5929950" cy="6782822"/>
          </a:xfrm>
          <a:custGeom>
            <a:avLst/>
            <a:gdLst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34742 w 11603130"/>
              <a:gd name="connsiteY11" fmla="*/ 5912754 h 6362961"/>
              <a:gd name="connsiteX12" fmla="*/ 8343333 w 11603130"/>
              <a:gd name="connsiteY12" fmla="*/ 6362961 h 6362961"/>
              <a:gd name="connsiteX13" fmla="*/ 8951337 w 11603130"/>
              <a:gd name="connsiteY13" fmla="*/ 5912879 h 6362961"/>
              <a:gd name="connsiteX14" fmla="*/ 9710371 w 11603130"/>
              <a:gd name="connsiteY14" fmla="*/ 5911624 h 6362961"/>
              <a:gd name="connsiteX15" fmla="*/ 9804791 w 11603130"/>
              <a:gd name="connsiteY15" fmla="*/ 5908320 h 6362961"/>
              <a:gd name="connsiteX16" fmla="*/ 9863784 w 11603130"/>
              <a:gd name="connsiteY16" fmla="*/ 5909115 h 6362961"/>
              <a:gd name="connsiteX17" fmla="*/ 10007288 w 11603130"/>
              <a:gd name="connsiteY17" fmla="*/ 5914499 h 6362961"/>
              <a:gd name="connsiteX18" fmla="*/ 10927227 w 11603130"/>
              <a:gd name="connsiteY18" fmla="*/ 5922366 h 6362961"/>
              <a:gd name="connsiteX19" fmla="*/ 11562333 w 11603130"/>
              <a:gd name="connsiteY19" fmla="*/ 5906085 h 6362961"/>
              <a:gd name="connsiteX20" fmla="*/ 11571244 w 11603130"/>
              <a:gd name="connsiteY20" fmla="*/ 2621674 h 6362961"/>
              <a:gd name="connsiteX21" fmla="*/ 11561892 w 11603130"/>
              <a:gd name="connsiteY21" fmla="*/ 176313 h 6362961"/>
              <a:gd name="connsiteX22" fmla="*/ 11289537 w 11603130"/>
              <a:gd name="connsiteY22" fmla="*/ 107615 h 6362961"/>
              <a:gd name="connsiteX23" fmla="*/ 10689999 w 11603130"/>
              <a:gd name="connsiteY23" fmla="*/ 70591 h 6362961"/>
              <a:gd name="connsiteX24" fmla="*/ 7599878 w 11603130"/>
              <a:gd name="connsiteY24" fmla="*/ 7591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168400 w 11603130"/>
              <a:gd name="connsiteY10" fmla="*/ 5914173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8143603 w 11603130"/>
              <a:gd name="connsiteY9" fmla="*/ 5913030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5623915 w 11603130"/>
              <a:gd name="connsiteY8" fmla="*/ 5947064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6347077 w 11603130"/>
              <a:gd name="connsiteY9" fmla="*/ 5954091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8444794 w 11603130"/>
              <a:gd name="connsiteY10" fmla="*/ 5914172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62961"/>
              <a:gd name="connsiteX1" fmla="*/ 304663 w 11603130"/>
              <a:gd name="connsiteY1" fmla="*/ 10761 h 6362961"/>
              <a:gd name="connsiteX2" fmla="*/ 0 w 11603130"/>
              <a:gd name="connsiteY2" fmla="*/ 47942 h 6362961"/>
              <a:gd name="connsiteX3" fmla="*/ 0 w 11603130"/>
              <a:gd name="connsiteY3" fmla="*/ 909146 h 6362961"/>
              <a:gd name="connsiteX4" fmla="*/ 4597 w 11603130"/>
              <a:gd name="connsiteY4" fmla="*/ 909146 h 6362961"/>
              <a:gd name="connsiteX5" fmla="*/ 8568 w 11603130"/>
              <a:gd name="connsiteY5" fmla="*/ 1088908 h 6362961"/>
              <a:gd name="connsiteX6" fmla="*/ 88972 w 11603130"/>
              <a:gd name="connsiteY6" fmla="*/ 3523848 h 6362961"/>
              <a:gd name="connsiteX7" fmla="*/ 148480 w 11603130"/>
              <a:gd name="connsiteY7" fmla="*/ 5930841 h 6362961"/>
              <a:gd name="connsiteX8" fmla="*/ 2638911 w 11603130"/>
              <a:gd name="connsiteY8" fmla="*/ 5933377 h 6362961"/>
              <a:gd name="connsiteX9" fmla="*/ 4080684 w 11603130"/>
              <a:gd name="connsiteY9" fmla="*/ 5926717 h 6362961"/>
              <a:gd name="connsiteX10" fmla="*/ 5045206 w 11603130"/>
              <a:gd name="connsiteY10" fmla="*/ 5927859 h 6362961"/>
              <a:gd name="connsiteX11" fmla="*/ 8343333 w 11603130"/>
              <a:gd name="connsiteY11" fmla="*/ 6362961 h 6362961"/>
              <a:gd name="connsiteX12" fmla="*/ 8951337 w 11603130"/>
              <a:gd name="connsiteY12" fmla="*/ 5912879 h 6362961"/>
              <a:gd name="connsiteX13" fmla="*/ 9710371 w 11603130"/>
              <a:gd name="connsiteY13" fmla="*/ 5911624 h 6362961"/>
              <a:gd name="connsiteX14" fmla="*/ 9804791 w 11603130"/>
              <a:gd name="connsiteY14" fmla="*/ 5908320 h 6362961"/>
              <a:gd name="connsiteX15" fmla="*/ 9863784 w 11603130"/>
              <a:gd name="connsiteY15" fmla="*/ 5909115 h 6362961"/>
              <a:gd name="connsiteX16" fmla="*/ 10007288 w 11603130"/>
              <a:gd name="connsiteY16" fmla="*/ 5914499 h 6362961"/>
              <a:gd name="connsiteX17" fmla="*/ 10927227 w 11603130"/>
              <a:gd name="connsiteY17" fmla="*/ 5922366 h 6362961"/>
              <a:gd name="connsiteX18" fmla="*/ 11562333 w 11603130"/>
              <a:gd name="connsiteY18" fmla="*/ 5906085 h 6362961"/>
              <a:gd name="connsiteX19" fmla="*/ 11571244 w 11603130"/>
              <a:gd name="connsiteY19" fmla="*/ 2621674 h 6362961"/>
              <a:gd name="connsiteX20" fmla="*/ 11561892 w 11603130"/>
              <a:gd name="connsiteY20" fmla="*/ 176313 h 6362961"/>
              <a:gd name="connsiteX21" fmla="*/ 11289537 w 11603130"/>
              <a:gd name="connsiteY21" fmla="*/ 107615 h 6362961"/>
              <a:gd name="connsiteX22" fmla="*/ 10689999 w 11603130"/>
              <a:gd name="connsiteY22" fmla="*/ 70591 h 6362961"/>
              <a:gd name="connsiteX23" fmla="*/ 7599878 w 11603130"/>
              <a:gd name="connsiteY23" fmla="*/ 75910 h 6362961"/>
              <a:gd name="connsiteX24" fmla="*/ 1892744 w 11603130"/>
              <a:gd name="connsiteY24" fmla="*/ 0 h 6362961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8951337 w 11603130"/>
              <a:gd name="connsiteY12" fmla="*/ 5912879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42722 w 11603130"/>
              <a:gd name="connsiteY12" fmla="*/ 588550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9863784 w 11603130"/>
              <a:gd name="connsiteY15" fmla="*/ 5909115 h 6335587"/>
              <a:gd name="connsiteX16" fmla="*/ 10007288 w 11603130"/>
              <a:gd name="connsiteY16" fmla="*/ 5914499 h 6335587"/>
              <a:gd name="connsiteX17" fmla="*/ 10927227 w 11603130"/>
              <a:gd name="connsiteY17" fmla="*/ 5922366 h 6335587"/>
              <a:gd name="connsiteX18" fmla="*/ 11562333 w 11603130"/>
              <a:gd name="connsiteY18" fmla="*/ 5906085 h 6335587"/>
              <a:gd name="connsiteX19" fmla="*/ 11571244 w 11603130"/>
              <a:gd name="connsiteY19" fmla="*/ 2621674 h 6335587"/>
              <a:gd name="connsiteX20" fmla="*/ 11561892 w 11603130"/>
              <a:gd name="connsiteY20" fmla="*/ 176313 h 6335587"/>
              <a:gd name="connsiteX21" fmla="*/ 11289537 w 11603130"/>
              <a:gd name="connsiteY21" fmla="*/ 107615 h 6335587"/>
              <a:gd name="connsiteX22" fmla="*/ 10689999 w 11603130"/>
              <a:gd name="connsiteY22" fmla="*/ 70591 h 6335587"/>
              <a:gd name="connsiteX23" fmla="*/ 7599878 w 11603130"/>
              <a:gd name="connsiteY23" fmla="*/ 75910 h 6335587"/>
              <a:gd name="connsiteX24" fmla="*/ 1892744 w 11603130"/>
              <a:gd name="connsiteY24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408556 w 11603130"/>
              <a:gd name="connsiteY12" fmla="*/ 5899194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9804791 w 11603130"/>
              <a:gd name="connsiteY14" fmla="*/ 5908320 h 6335587"/>
              <a:gd name="connsiteX15" fmla="*/ 10007288 w 11603130"/>
              <a:gd name="connsiteY15" fmla="*/ 5914499 h 6335587"/>
              <a:gd name="connsiteX16" fmla="*/ 10927227 w 11603130"/>
              <a:gd name="connsiteY16" fmla="*/ 5922366 h 6335587"/>
              <a:gd name="connsiteX17" fmla="*/ 11562333 w 11603130"/>
              <a:gd name="connsiteY17" fmla="*/ 5906085 h 6335587"/>
              <a:gd name="connsiteX18" fmla="*/ 11571244 w 11603130"/>
              <a:gd name="connsiteY18" fmla="*/ 2621674 h 6335587"/>
              <a:gd name="connsiteX19" fmla="*/ 11561892 w 11603130"/>
              <a:gd name="connsiteY19" fmla="*/ 176313 h 6335587"/>
              <a:gd name="connsiteX20" fmla="*/ 11289537 w 11603130"/>
              <a:gd name="connsiteY20" fmla="*/ 107615 h 6335587"/>
              <a:gd name="connsiteX21" fmla="*/ 10689999 w 11603130"/>
              <a:gd name="connsiteY21" fmla="*/ 70591 h 6335587"/>
              <a:gd name="connsiteX22" fmla="*/ 7599878 w 11603130"/>
              <a:gd name="connsiteY22" fmla="*/ 75910 h 6335587"/>
              <a:gd name="connsiteX23" fmla="*/ 1892744 w 11603130"/>
              <a:gd name="connsiteY23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710371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568 w 11603130"/>
              <a:gd name="connsiteY5" fmla="*/ 1088908 h 6335587"/>
              <a:gd name="connsiteX6" fmla="*/ 88972 w 11603130"/>
              <a:gd name="connsiteY6" fmla="*/ 3523848 h 6335587"/>
              <a:gd name="connsiteX7" fmla="*/ 148480 w 11603130"/>
              <a:gd name="connsiteY7" fmla="*/ 5930841 h 6335587"/>
              <a:gd name="connsiteX8" fmla="*/ 2638911 w 11603130"/>
              <a:gd name="connsiteY8" fmla="*/ 5933377 h 6335587"/>
              <a:gd name="connsiteX9" fmla="*/ 4080684 w 11603130"/>
              <a:gd name="connsiteY9" fmla="*/ 5926717 h 6335587"/>
              <a:gd name="connsiteX10" fmla="*/ 5045206 w 11603130"/>
              <a:gd name="connsiteY10" fmla="*/ 5927859 h 6335587"/>
              <a:gd name="connsiteX11" fmla="*/ 5855834 w 11603130"/>
              <a:gd name="connsiteY11" fmla="*/ 6335587 h 6335587"/>
              <a:gd name="connsiteX12" fmla="*/ 6274422 w 11603130"/>
              <a:gd name="connsiteY12" fmla="*/ 5903346 h 6335587"/>
              <a:gd name="connsiteX13" fmla="*/ 9098386 w 11603130"/>
              <a:gd name="connsiteY13" fmla="*/ 5911624 h 6335587"/>
              <a:gd name="connsiteX14" fmla="*/ 10007288 w 11603130"/>
              <a:gd name="connsiteY14" fmla="*/ 5914499 h 6335587"/>
              <a:gd name="connsiteX15" fmla="*/ 10927227 w 11603130"/>
              <a:gd name="connsiteY15" fmla="*/ 5922366 h 6335587"/>
              <a:gd name="connsiteX16" fmla="*/ 11562333 w 11603130"/>
              <a:gd name="connsiteY16" fmla="*/ 5906085 h 6335587"/>
              <a:gd name="connsiteX17" fmla="*/ 11571244 w 11603130"/>
              <a:gd name="connsiteY17" fmla="*/ 2621674 h 6335587"/>
              <a:gd name="connsiteX18" fmla="*/ 11561892 w 11603130"/>
              <a:gd name="connsiteY18" fmla="*/ 176313 h 6335587"/>
              <a:gd name="connsiteX19" fmla="*/ 11289537 w 11603130"/>
              <a:gd name="connsiteY19" fmla="*/ 107615 h 6335587"/>
              <a:gd name="connsiteX20" fmla="*/ 10689999 w 11603130"/>
              <a:gd name="connsiteY20" fmla="*/ 70591 h 6335587"/>
              <a:gd name="connsiteX21" fmla="*/ 7599878 w 11603130"/>
              <a:gd name="connsiteY21" fmla="*/ 75910 h 6335587"/>
              <a:gd name="connsiteX22" fmla="*/ 1892744 w 11603130"/>
              <a:gd name="connsiteY22" fmla="*/ 0 h 6335587"/>
              <a:gd name="connsiteX0" fmla="*/ 1892744 w 11603130"/>
              <a:gd name="connsiteY0" fmla="*/ 0 h 6335587"/>
              <a:gd name="connsiteX1" fmla="*/ 304663 w 11603130"/>
              <a:gd name="connsiteY1" fmla="*/ 10761 h 6335587"/>
              <a:gd name="connsiteX2" fmla="*/ 0 w 11603130"/>
              <a:gd name="connsiteY2" fmla="*/ 47942 h 6335587"/>
              <a:gd name="connsiteX3" fmla="*/ 0 w 11603130"/>
              <a:gd name="connsiteY3" fmla="*/ 909146 h 6335587"/>
              <a:gd name="connsiteX4" fmla="*/ 4597 w 11603130"/>
              <a:gd name="connsiteY4" fmla="*/ 909146 h 6335587"/>
              <a:gd name="connsiteX5" fmla="*/ 88972 w 11603130"/>
              <a:gd name="connsiteY5" fmla="*/ 3523848 h 6335587"/>
              <a:gd name="connsiteX6" fmla="*/ 148480 w 11603130"/>
              <a:gd name="connsiteY6" fmla="*/ 5930841 h 6335587"/>
              <a:gd name="connsiteX7" fmla="*/ 2638911 w 11603130"/>
              <a:gd name="connsiteY7" fmla="*/ 5933377 h 6335587"/>
              <a:gd name="connsiteX8" fmla="*/ 4080684 w 11603130"/>
              <a:gd name="connsiteY8" fmla="*/ 5926717 h 6335587"/>
              <a:gd name="connsiteX9" fmla="*/ 5045206 w 11603130"/>
              <a:gd name="connsiteY9" fmla="*/ 5927859 h 6335587"/>
              <a:gd name="connsiteX10" fmla="*/ 5855834 w 11603130"/>
              <a:gd name="connsiteY10" fmla="*/ 6335587 h 6335587"/>
              <a:gd name="connsiteX11" fmla="*/ 6274422 w 11603130"/>
              <a:gd name="connsiteY11" fmla="*/ 5903346 h 6335587"/>
              <a:gd name="connsiteX12" fmla="*/ 9098386 w 11603130"/>
              <a:gd name="connsiteY12" fmla="*/ 5911624 h 6335587"/>
              <a:gd name="connsiteX13" fmla="*/ 10007288 w 11603130"/>
              <a:gd name="connsiteY13" fmla="*/ 5914499 h 6335587"/>
              <a:gd name="connsiteX14" fmla="*/ 10927227 w 11603130"/>
              <a:gd name="connsiteY14" fmla="*/ 5922366 h 6335587"/>
              <a:gd name="connsiteX15" fmla="*/ 11562333 w 11603130"/>
              <a:gd name="connsiteY15" fmla="*/ 5906085 h 6335587"/>
              <a:gd name="connsiteX16" fmla="*/ 11571244 w 11603130"/>
              <a:gd name="connsiteY16" fmla="*/ 2621674 h 6335587"/>
              <a:gd name="connsiteX17" fmla="*/ 11561892 w 11603130"/>
              <a:gd name="connsiteY17" fmla="*/ 176313 h 6335587"/>
              <a:gd name="connsiteX18" fmla="*/ 11289537 w 11603130"/>
              <a:gd name="connsiteY18" fmla="*/ 107615 h 6335587"/>
              <a:gd name="connsiteX19" fmla="*/ 10689999 w 11603130"/>
              <a:gd name="connsiteY19" fmla="*/ 70591 h 6335587"/>
              <a:gd name="connsiteX20" fmla="*/ 7599878 w 11603130"/>
              <a:gd name="connsiteY20" fmla="*/ 75910 h 6335587"/>
              <a:gd name="connsiteX21" fmla="*/ 1892744 w 11603130"/>
              <a:gd name="connsiteY21" fmla="*/ 0 h 6335587"/>
              <a:gd name="connsiteX0" fmla="*/ 1892744 w 12087184"/>
              <a:gd name="connsiteY0" fmla="*/ 0 h 6335587"/>
              <a:gd name="connsiteX1" fmla="*/ 304663 w 12087184"/>
              <a:gd name="connsiteY1" fmla="*/ 10761 h 6335587"/>
              <a:gd name="connsiteX2" fmla="*/ 0 w 12087184"/>
              <a:gd name="connsiteY2" fmla="*/ 47942 h 6335587"/>
              <a:gd name="connsiteX3" fmla="*/ 0 w 12087184"/>
              <a:gd name="connsiteY3" fmla="*/ 909146 h 6335587"/>
              <a:gd name="connsiteX4" fmla="*/ 4597 w 12087184"/>
              <a:gd name="connsiteY4" fmla="*/ 909146 h 6335587"/>
              <a:gd name="connsiteX5" fmla="*/ 88972 w 12087184"/>
              <a:gd name="connsiteY5" fmla="*/ 3523848 h 6335587"/>
              <a:gd name="connsiteX6" fmla="*/ 148480 w 12087184"/>
              <a:gd name="connsiteY6" fmla="*/ 5930841 h 6335587"/>
              <a:gd name="connsiteX7" fmla="*/ 2638911 w 12087184"/>
              <a:gd name="connsiteY7" fmla="*/ 5933377 h 6335587"/>
              <a:gd name="connsiteX8" fmla="*/ 4080684 w 12087184"/>
              <a:gd name="connsiteY8" fmla="*/ 5926717 h 6335587"/>
              <a:gd name="connsiteX9" fmla="*/ 5045206 w 12087184"/>
              <a:gd name="connsiteY9" fmla="*/ 5927859 h 6335587"/>
              <a:gd name="connsiteX10" fmla="*/ 5855834 w 12087184"/>
              <a:gd name="connsiteY10" fmla="*/ 6335587 h 6335587"/>
              <a:gd name="connsiteX11" fmla="*/ 6274422 w 12087184"/>
              <a:gd name="connsiteY11" fmla="*/ 5903346 h 6335587"/>
              <a:gd name="connsiteX12" fmla="*/ 9098386 w 12087184"/>
              <a:gd name="connsiteY12" fmla="*/ 5911624 h 6335587"/>
              <a:gd name="connsiteX13" fmla="*/ 10007288 w 12087184"/>
              <a:gd name="connsiteY13" fmla="*/ 5914499 h 6335587"/>
              <a:gd name="connsiteX14" fmla="*/ 10927227 w 12087184"/>
              <a:gd name="connsiteY14" fmla="*/ 5922366 h 6335587"/>
              <a:gd name="connsiteX15" fmla="*/ 12085310 w 12087184"/>
              <a:gd name="connsiteY15" fmla="*/ 5921320 h 6335587"/>
              <a:gd name="connsiteX16" fmla="*/ 11571244 w 12087184"/>
              <a:gd name="connsiteY16" fmla="*/ 2621674 h 6335587"/>
              <a:gd name="connsiteX17" fmla="*/ 11561892 w 12087184"/>
              <a:gd name="connsiteY17" fmla="*/ 176313 h 6335587"/>
              <a:gd name="connsiteX18" fmla="*/ 11289537 w 12087184"/>
              <a:gd name="connsiteY18" fmla="*/ 107615 h 6335587"/>
              <a:gd name="connsiteX19" fmla="*/ 10689999 w 12087184"/>
              <a:gd name="connsiteY19" fmla="*/ 70591 h 6335587"/>
              <a:gd name="connsiteX20" fmla="*/ 7599878 w 12087184"/>
              <a:gd name="connsiteY20" fmla="*/ 75910 h 6335587"/>
              <a:gd name="connsiteX21" fmla="*/ 1892744 w 12087184"/>
              <a:gd name="connsiteY21" fmla="*/ 0 h 6335587"/>
              <a:gd name="connsiteX0" fmla="*/ 1892744 w 12096545"/>
              <a:gd name="connsiteY0" fmla="*/ 24998 h 6360585"/>
              <a:gd name="connsiteX1" fmla="*/ 304663 w 12096545"/>
              <a:gd name="connsiteY1" fmla="*/ 35759 h 6360585"/>
              <a:gd name="connsiteX2" fmla="*/ 0 w 12096545"/>
              <a:gd name="connsiteY2" fmla="*/ 72940 h 6360585"/>
              <a:gd name="connsiteX3" fmla="*/ 0 w 12096545"/>
              <a:gd name="connsiteY3" fmla="*/ 934144 h 6360585"/>
              <a:gd name="connsiteX4" fmla="*/ 4597 w 12096545"/>
              <a:gd name="connsiteY4" fmla="*/ 934144 h 6360585"/>
              <a:gd name="connsiteX5" fmla="*/ 88972 w 12096545"/>
              <a:gd name="connsiteY5" fmla="*/ 3548846 h 6360585"/>
              <a:gd name="connsiteX6" fmla="*/ 148480 w 12096545"/>
              <a:gd name="connsiteY6" fmla="*/ 5955839 h 6360585"/>
              <a:gd name="connsiteX7" fmla="*/ 2638911 w 12096545"/>
              <a:gd name="connsiteY7" fmla="*/ 5958375 h 6360585"/>
              <a:gd name="connsiteX8" fmla="*/ 4080684 w 12096545"/>
              <a:gd name="connsiteY8" fmla="*/ 5951715 h 6360585"/>
              <a:gd name="connsiteX9" fmla="*/ 5045206 w 12096545"/>
              <a:gd name="connsiteY9" fmla="*/ 5952857 h 6360585"/>
              <a:gd name="connsiteX10" fmla="*/ 5855834 w 12096545"/>
              <a:gd name="connsiteY10" fmla="*/ 6360585 h 6360585"/>
              <a:gd name="connsiteX11" fmla="*/ 6274422 w 12096545"/>
              <a:gd name="connsiteY11" fmla="*/ 5928344 h 6360585"/>
              <a:gd name="connsiteX12" fmla="*/ 9098386 w 12096545"/>
              <a:gd name="connsiteY12" fmla="*/ 5936622 h 6360585"/>
              <a:gd name="connsiteX13" fmla="*/ 10007288 w 12096545"/>
              <a:gd name="connsiteY13" fmla="*/ 5939497 h 6360585"/>
              <a:gd name="connsiteX14" fmla="*/ 10927227 w 12096545"/>
              <a:gd name="connsiteY14" fmla="*/ 5947364 h 6360585"/>
              <a:gd name="connsiteX15" fmla="*/ 12085310 w 12096545"/>
              <a:gd name="connsiteY15" fmla="*/ 5946318 h 6360585"/>
              <a:gd name="connsiteX16" fmla="*/ 12063456 w 12096545"/>
              <a:gd name="connsiteY16" fmla="*/ 2646672 h 6360585"/>
              <a:gd name="connsiteX17" fmla="*/ 11561892 w 12096545"/>
              <a:gd name="connsiteY17" fmla="*/ 201311 h 6360585"/>
              <a:gd name="connsiteX18" fmla="*/ 11289537 w 12096545"/>
              <a:gd name="connsiteY18" fmla="*/ 132613 h 6360585"/>
              <a:gd name="connsiteX19" fmla="*/ 10689999 w 12096545"/>
              <a:gd name="connsiteY19" fmla="*/ 95589 h 6360585"/>
              <a:gd name="connsiteX20" fmla="*/ 7599878 w 12096545"/>
              <a:gd name="connsiteY20" fmla="*/ 100908 h 6360585"/>
              <a:gd name="connsiteX21" fmla="*/ 1892744 w 12096545"/>
              <a:gd name="connsiteY21" fmla="*/ 24998 h 6360585"/>
              <a:gd name="connsiteX0" fmla="*/ 1892744 w 12127183"/>
              <a:gd name="connsiteY0" fmla="*/ 24998 h 6360585"/>
              <a:gd name="connsiteX1" fmla="*/ 304663 w 12127183"/>
              <a:gd name="connsiteY1" fmla="*/ 35759 h 6360585"/>
              <a:gd name="connsiteX2" fmla="*/ 0 w 12127183"/>
              <a:gd name="connsiteY2" fmla="*/ 72940 h 6360585"/>
              <a:gd name="connsiteX3" fmla="*/ 0 w 12127183"/>
              <a:gd name="connsiteY3" fmla="*/ 934144 h 6360585"/>
              <a:gd name="connsiteX4" fmla="*/ 4597 w 12127183"/>
              <a:gd name="connsiteY4" fmla="*/ 934144 h 6360585"/>
              <a:gd name="connsiteX5" fmla="*/ 88972 w 12127183"/>
              <a:gd name="connsiteY5" fmla="*/ 3548846 h 6360585"/>
              <a:gd name="connsiteX6" fmla="*/ 148480 w 12127183"/>
              <a:gd name="connsiteY6" fmla="*/ 5955839 h 6360585"/>
              <a:gd name="connsiteX7" fmla="*/ 2638911 w 12127183"/>
              <a:gd name="connsiteY7" fmla="*/ 5958375 h 6360585"/>
              <a:gd name="connsiteX8" fmla="*/ 4080684 w 12127183"/>
              <a:gd name="connsiteY8" fmla="*/ 5951715 h 6360585"/>
              <a:gd name="connsiteX9" fmla="*/ 5045206 w 12127183"/>
              <a:gd name="connsiteY9" fmla="*/ 5952857 h 6360585"/>
              <a:gd name="connsiteX10" fmla="*/ 5855834 w 12127183"/>
              <a:gd name="connsiteY10" fmla="*/ 6360585 h 6360585"/>
              <a:gd name="connsiteX11" fmla="*/ 6274422 w 12127183"/>
              <a:gd name="connsiteY11" fmla="*/ 5928344 h 6360585"/>
              <a:gd name="connsiteX12" fmla="*/ 9098386 w 12127183"/>
              <a:gd name="connsiteY12" fmla="*/ 5936622 h 6360585"/>
              <a:gd name="connsiteX13" fmla="*/ 10007288 w 12127183"/>
              <a:gd name="connsiteY13" fmla="*/ 5939497 h 6360585"/>
              <a:gd name="connsiteX14" fmla="*/ 10927227 w 12127183"/>
              <a:gd name="connsiteY14" fmla="*/ 5947364 h 6360585"/>
              <a:gd name="connsiteX15" fmla="*/ 12085310 w 12127183"/>
              <a:gd name="connsiteY15" fmla="*/ 5946318 h 6360585"/>
              <a:gd name="connsiteX16" fmla="*/ 12063456 w 12127183"/>
              <a:gd name="connsiteY16" fmla="*/ 2646672 h 6360585"/>
              <a:gd name="connsiteX17" fmla="*/ 12054104 w 12127183"/>
              <a:gd name="connsiteY17" fmla="*/ 201311 h 6360585"/>
              <a:gd name="connsiteX18" fmla="*/ 11289537 w 12127183"/>
              <a:gd name="connsiteY18" fmla="*/ 132613 h 6360585"/>
              <a:gd name="connsiteX19" fmla="*/ 10689999 w 12127183"/>
              <a:gd name="connsiteY19" fmla="*/ 95589 h 6360585"/>
              <a:gd name="connsiteX20" fmla="*/ 7599878 w 12127183"/>
              <a:gd name="connsiteY20" fmla="*/ 100908 h 6360585"/>
              <a:gd name="connsiteX21" fmla="*/ 1892744 w 12127183"/>
              <a:gd name="connsiteY21" fmla="*/ 24998 h 6360585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689999 w 12114255"/>
              <a:gd name="connsiteY19" fmla="*/ 70591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5587"/>
              <a:gd name="connsiteX1" fmla="*/ 304663 w 12114253"/>
              <a:gd name="connsiteY1" fmla="*/ 10761 h 6335587"/>
              <a:gd name="connsiteX2" fmla="*/ 0 w 12114253"/>
              <a:gd name="connsiteY2" fmla="*/ 47942 h 6335587"/>
              <a:gd name="connsiteX3" fmla="*/ 0 w 12114253"/>
              <a:gd name="connsiteY3" fmla="*/ 909146 h 6335587"/>
              <a:gd name="connsiteX4" fmla="*/ 4597 w 12114253"/>
              <a:gd name="connsiteY4" fmla="*/ 909146 h 6335587"/>
              <a:gd name="connsiteX5" fmla="*/ 88972 w 12114253"/>
              <a:gd name="connsiteY5" fmla="*/ 3523848 h 6335587"/>
              <a:gd name="connsiteX6" fmla="*/ 148480 w 12114253"/>
              <a:gd name="connsiteY6" fmla="*/ 5930841 h 6335587"/>
              <a:gd name="connsiteX7" fmla="*/ 2638911 w 12114253"/>
              <a:gd name="connsiteY7" fmla="*/ 5933377 h 6335587"/>
              <a:gd name="connsiteX8" fmla="*/ 4080684 w 12114253"/>
              <a:gd name="connsiteY8" fmla="*/ 5926717 h 6335587"/>
              <a:gd name="connsiteX9" fmla="*/ 5045206 w 12114253"/>
              <a:gd name="connsiteY9" fmla="*/ 5927859 h 6335587"/>
              <a:gd name="connsiteX10" fmla="*/ 5855834 w 12114253"/>
              <a:gd name="connsiteY10" fmla="*/ 6335587 h 6335587"/>
              <a:gd name="connsiteX11" fmla="*/ 6274422 w 12114253"/>
              <a:gd name="connsiteY11" fmla="*/ 5903346 h 6335587"/>
              <a:gd name="connsiteX12" fmla="*/ 9098386 w 12114253"/>
              <a:gd name="connsiteY12" fmla="*/ 5911624 h 6335587"/>
              <a:gd name="connsiteX13" fmla="*/ 10007288 w 12114253"/>
              <a:gd name="connsiteY13" fmla="*/ 5914499 h 6335587"/>
              <a:gd name="connsiteX14" fmla="*/ 10927227 w 12114253"/>
              <a:gd name="connsiteY14" fmla="*/ 5922366 h 6335587"/>
              <a:gd name="connsiteX15" fmla="*/ 12085310 w 12114253"/>
              <a:gd name="connsiteY15" fmla="*/ 5921320 h 6335587"/>
              <a:gd name="connsiteX16" fmla="*/ 12063456 w 12114253"/>
              <a:gd name="connsiteY16" fmla="*/ 2621674 h 6335587"/>
              <a:gd name="connsiteX17" fmla="*/ 12054104 w 12114253"/>
              <a:gd name="connsiteY17" fmla="*/ 176313 h 6335587"/>
              <a:gd name="connsiteX18" fmla="*/ 11289537 w 12114253"/>
              <a:gd name="connsiteY18" fmla="*/ 107615 h 6335587"/>
              <a:gd name="connsiteX19" fmla="*/ 10259313 w 12114253"/>
              <a:gd name="connsiteY19" fmla="*/ 101059 h 6335587"/>
              <a:gd name="connsiteX20" fmla="*/ 7599878 w 12114253"/>
              <a:gd name="connsiteY20" fmla="*/ 75910 h 6335587"/>
              <a:gd name="connsiteX21" fmla="*/ 1892744 w 12114253"/>
              <a:gd name="connsiteY21" fmla="*/ 0 h 6335587"/>
              <a:gd name="connsiteX0" fmla="*/ 1892744 w 12114255"/>
              <a:gd name="connsiteY0" fmla="*/ 0 h 6335587"/>
              <a:gd name="connsiteX1" fmla="*/ 304663 w 12114255"/>
              <a:gd name="connsiteY1" fmla="*/ 10761 h 6335587"/>
              <a:gd name="connsiteX2" fmla="*/ 0 w 12114255"/>
              <a:gd name="connsiteY2" fmla="*/ 47942 h 6335587"/>
              <a:gd name="connsiteX3" fmla="*/ 0 w 12114255"/>
              <a:gd name="connsiteY3" fmla="*/ 909146 h 6335587"/>
              <a:gd name="connsiteX4" fmla="*/ 4597 w 12114255"/>
              <a:gd name="connsiteY4" fmla="*/ 909146 h 6335587"/>
              <a:gd name="connsiteX5" fmla="*/ 88972 w 12114255"/>
              <a:gd name="connsiteY5" fmla="*/ 3523848 h 6335587"/>
              <a:gd name="connsiteX6" fmla="*/ 148480 w 12114255"/>
              <a:gd name="connsiteY6" fmla="*/ 5930841 h 6335587"/>
              <a:gd name="connsiteX7" fmla="*/ 2638911 w 12114255"/>
              <a:gd name="connsiteY7" fmla="*/ 5933377 h 6335587"/>
              <a:gd name="connsiteX8" fmla="*/ 4080684 w 12114255"/>
              <a:gd name="connsiteY8" fmla="*/ 5926717 h 6335587"/>
              <a:gd name="connsiteX9" fmla="*/ 5045206 w 12114255"/>
              <a:gd name="connsiteY9" fmla="*/ 5927859 h 6335587"/>
              <a:gd name="connsiteX10" fmla="*/ 5855834 w 12114255"/>
              <a:gd name="connsiteY10" fmla="*/ 6335587 h 6335587"/>
              <a:gd name="connsiteX11" fmla="*/ 6274422 w 12114255"/>
              <a:gd name="connsiteY11" fmla="*/ 5903346 h 6335587"/>
              <a:gd name="connsiteX12" fmla="*/ 9098386 w 12114255"/>
              <a:gd name="connsiteY12" fmla="*/ 5911624 h 6335587"/>
              <a:gd name="connsiteX13" fmla="*/ 10007288 w 12114255"/>
              <a:gd name="connsiteY13" fmla="*/ 5914499 h 6335587"/>
              <a:gd name="connsiteX14" fmla="*/ 10927227 w 12114255"/>
              <a:gd name="connsiteY14" fmla="*/ 5922366 h 6335587"/>
              <a:gd name="connsiteX15" fmla="*/ 12085310 w 12114255"/>
              <a:gd name="connsiteY15" fmla="*/ 5921320 h 6335587"/>
              <a:gd name="connsiteX16" fmla="*/ 12063456 w 12114255"/>
              <a:gd name="connsiteY16" fmla="*/ 2621674 h 6335587"/>
              <a:gd name="connsiteX17" fmla="*/ 12054104 w 12114255"/>
              <a:gd name="connsiteY17" fmla="*/ 176313 h 6335587"/>
              <a:gd name="connsiteX18" fmla="*/ 11289537 w 12114255"/>
              <a:gd name="connsiteY18" fmla="*/ 107615 h 6335587"/>
              <a:gd name="connsiteX19" fmla="*/ 10259313 w 12114255"/>
              <a:gd name="connsiteY19" fmla="*/ 101059 h 6335587"/>
              <a:gd name="connsiteX20" fmla="*/ 7599878 w 12114255"/>
              <a:gd name="connsiteY20" fmla="*/ 75910 h 6335587"/>
              <a:gd name="connsiteX21" fmla="*/ 1892744 w 12114255"/>
              <a:gd name="connsiteY21" fmla="*/ 0 h 6335587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274422 w 12114253"/>
              <a:gd name="connsiteY11" fmla="*/ 5903346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080684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080684 w 12114253"/>
              <a:gd name="connsiteY8" fmla="*/ 5926717 h 6330524"/>
              <a:gd name="connsiteX9" fmla="*/ 5045206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5"/>
              <a:gd name="connsiteY0" fmla="*/ 0 h 6330524"/>
              <a:gd name="connsiteX1" fmla="*/ 304663 w 12114255"/>
              <a:gd name="connsiteY1" fmla="*/ 10761 h 6330524"/>
              <a:gd name="connsiteX2" fmla="*/ 0 w 12114255"/>
              <a:gd name="connsiteY2" fmla="*/ 47942 h 6330524"/>
              <a:gd name="connsiteX3" fmla="*/ 0 w 12114255"/>
              <a:gd name="connsiteY3" fmla="*/ 909146 h 6330524"/>
              <a:gd name="connsiteX4" fmla="*/ 4597 w 12114255"/>
              <a:gd name="connsiteY4" fmla="*/ 909146 h 6330524"/>
              <a:gd name="connsiteX5" fmla="*/ 88972 w 12114255"/>
              <a:gd name="connsiteY5" fmla="*/ 3523848 h 6330524"/>
              <a:gd name="connsiteX6" fmla="*/ 148480 w 12114255"/>
              <a:gd name="connsiteY6" fmla="*/ 5930841 h 6330524"/>
              <a:gd name="connsiteX7" fmla="*/ 2638911 w 12114255"/>
              <a:gd name="connsiteY7" fmla="*/ 5933377 h 6330524"/>
              <a:gd name="connsiteX8" fmla="*/ 4308929 w 12114255"/>
              <a:gd name="connsiteY8" fmla="*/ 5926717 h 6330524"/>
              <a:gd name="connsiteX9" fmla="*/ 5045206 w 12114255"/>
              <a:gd name="connsiteY9" fmla="*/ 5927859 h 6330524"/>
              <a:gd name="connsiteX10" fmla="*/ 5731339 w 12114255"/>
              <a:gd name="connsiteY10" fmla="*/ 6330524 h 6330524"/>
              <a:gd name="connsiteX11" fmla="*/ 6077302 w 12114255"/>
              <a:gd name="connsiteY11" fmla="*/ 5908409 h 6330524"/>
              <a:gd name="connsiteX12" fmla="*/ 9098386 w 12114255"/>
              <a:gd name="connsiteY12" fmla="*/ 5911624 h 6330524"/>
              <a:gd name="connsiteX13" fmla="*/ 10007288 w 12114255"/>
              <a:gd name="connsiteY13" fmla="*/ 5914499 h 6330524"/>
              <a:gd name="connsiteX14" fmla="*/ 10927227 w 12114255"/>
              <a:gd name="connsiteY14" fmla="*/ 5922366 h 6330524"/>
              <a:gd name="connsiteX15" fmla="*/ 12085310 w 12114255"/>
              <a:gd name="connsiteY15" fmla="*/ 5921320 h 6330524"/>
              <a:gd name="connsiteX16" fmla="*/ 12063456 w 12114255"/>
              <a:gd name="connsiteY16" fmla="*/ 2621674 h 6330524"/>
              <a:gd name="connsiteX17" fmla="*/ 12054104 w 12114255"/>
              <a:gd name="connsiteY17" fmla="*/ 176313 h 6330524"/>
              <a:gd name="connsiteX18" fmla="*/ 11289537 w 12114255"/>
              <a:gd name="connsiteY18" fmla="*/ 107615 h 6330524"/>
              <a:gd name="connsiteX19" fmla="*/ 10259313 w 12114255"/>
              <a:gd name="connsiteY19" fmla="*/ 101059 h 6330524"/>
              <a:gd name="connsiteX20" fmla="*/ 7599878 w 12114255"/>
              <a:gd name="connsiteY20" fmla="*/ 75910 h 6330524"/>
              <a:gd name="connsiteX21" fmla="*/ 1892744 w 12114255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6077302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141474 w 12114253"/>
              <a:gd name="connsiteY9" fmla="*/ 5927859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330524"/>
              <a:gd name="connsiteX1" fmla="*/ 304663 w 12114253"/>
              <a:gd name="connsiteY1" fmla="*/ 10761 h 6330524"/>
              <a:gd name="connsiteX2" fmla="*/ 0 w 12114253"/>
              <a:gd name="connsiteY2" fmla="*/ 47942 h 6330524"/>
              <a:gd name="connsiteX3" fmla="*/ 0 w 12114253"/>
              <a:gd name="connsiteY3" fmla="*/ 909146 h 6330524"/>
              <a:gd name="connsiteX4" fmla="*/ 4597 w 12114253"/>
              <a:gd name="connsiteY4" fmla="*/ 909146 h 6330524"/>
              <a:gd name="connsiteX5" fmla="*/ 88972 w 12114253"/>
              <a:gd name="connsiteY5" fmla="*/ 3523848 h 6330524"/>
              <a:gd name="connsiteX6" fmla="*/ 148480 w 12114253"/>
              <a:gd name="connsiteY6" fmla="*/ 5930841 h 6330524"/>
              <a:gd name="connsiteX7" fmla="*/ 2638911 w 12114253"/>
              <a:gd name="connsiteY7" fmla="*/ 5933377 h 6330524"/>
              <a:gd name="connsiteX8" fmla="*/ 4308929 w 12114253"/>
              <a:gd name="connsiteY8" fmla="*/ 5926717 h 6330524"/>
              <a:gd name="connsiteX9" fmla="*/ 5214933 w 12114253"/>
              <a:gd name="connsiteY9" fmla="*/ 5924178 h 6330524"/>
              <a:gd name="connsiteX10" fmla="*/ 5731339 w 12114253"/>
              <a:gd name="connsiteY10" fmla="*/ 6330524 h 6330524"/>
              <a:gd name="connsiteX11" fmla="*/ 5971194 w 12114253"/>
              <a:gd name="connsiteY11" fmla="*/ 5908409 h 6330524"/>
              <a:gd name="connsiteX12" fmla="*/ 9098386 w 12114253"/>
              <a:gd name="connsiteY12" fmla="*/ 5911624 h 6330524"/>
              <a:gd name="connsiteX13" fmla="*/ 10007288 w 12114253"/>
              <a:gd name="connsiteY13" fmla="*/ 5914499 h 6330524"/>
              <a:gd name="connsiteX14" fmla="*/ 10927227 w 12114253"/>
              <a:gd name="connsiteY14" fmla="*/ 5922366 h 6330524"/>
              <a:gd name="connsiteX15" fmla="*/ 12085310 w 12114253"/>
              <a:gd name="connsiteY15" fmla="*/ 5921320 h 6330524"/>
              <a:gd name="connsiteX16" fmla="*/ 12063456 w 12114253"/>
              <a:gd name="connsiteY16" fmla="*/ 2621674 h 6330524"/>
              <a:gd name="connsiteX17" fmla="*/ 12054104 w 12114253"/>
              <a:gd name="connsiteY17" fmla="*/ 176313 h 6330524"/>
              <a:gd name="connsiteX18" fmla="*/ 11289537 w 12114253"/>
              <a:gd name="connsiteY18" fmla="*/ 107615 h 6330524"/>
              <a:gd name="connsiteX19" fmla="*/ 10259313 w 12114253"/>
              <a:gd name="connsiteY19" fmla="*/ 101059 h 6330524"/>
              <a:gd name="connsiteX20" fmla="*/ 7599878 w 12114253"/>
              <a:gd name="connsiteY20" fmla="*/ 75910 h 6330524"/>
              <a:gd name="connsiteX21" fmla="*/ 1892744 w 12114253"/>
              <a:gd name="connsiteY21" fmla="*/ 0 h 6330524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49542"/>
              <a:gd name="connsiteX1" fmla="*/ 304663 w 12114253"/>
              <a:gd name="connsiteY1" fmla="*/ 10761 h 6249542"/>
              <a:gd name="connsiteX2" fmla="*/ 0 w 12114253"/>
              <a:gd name="connsiteY2" fmla="*/ 47942 h 6249542"/>
              <a:gd name="connsiteX3" fmla="*/ 0 w 12114253"/>
              <a:gd name="connsiteY3" fmla="*/ 909146 h 6249542"/>
              <a:gd name="connsiteX4" fmla="*/ 4597 w 12114253"/>
              <a:gd name="connsiteY4" fmla="*/ 909146 h 6249542"/>
              <a:gd name="connsiteX5" fmla="*/ 88972 w 12114253"/>
              <a:gd name="connsiteY5" fmla="*/ 3523848 h 6249542"/>
              <a:gd name="connsiteX6" fmla="*/ 148480 w 12114253"/>
              <a:gd name="connsiteY6" fmla="*/ 5930841 h 6249542"/>
              <a:gd name="connsiteX7" fmla="*/ 2638911 w 12114253"/>
              <a:gd name="connsiteY7" fmla="*/ 5933377 h 6249542"/>
              <a:gd name="connsiteX8" fmla="*/ 4308929 w 12114253"/>
              <a:gd name="connsiteY8" fmla="*/ 5926717 h 6249542"/>
              <a:gd name="connsiteX9" fmla="*/ 5214933 w 12114253"/>
              <a:gd name="connsiteY9" fmla="*/ 5924178 h 6249542"/>
              <a:gd name="connsiteX10" fmla="*/ 5706853 w 12114253"/>
              <a:gd name="connsiteY10" fmla="*/ 6249542 h 6249542"/>
              <a:gd name="connsiteX11" fmla="*/ 5971194 w 12114253"/>
              <a:gd name="connsiteY11" fmla="*/ 5908409 h 6249542"/>
              <a:gd name="connsiteX12" fmla="*/ 9098386 w 12114253"/>
              <a:gd name="connsiteY12" fmla="*/ 5911624 h 6249542"/>
              <a:gd name="connsiteX13" fmla="*/ 10007288 w 12114253"/>
              <a:gd name="connsiteY13" fmla="*/ 5914499 h 6249542"/>
              <a:gd name="connsiteX14" fmla="*/ 10927227 w 12114253"/>
              <a:gd name="connsiteY14" fmla="*/ 5922366 h 6249542"/>
              <a:gd name="connsiteX15" fmla="*/ 12085310 w 12114253"/>
              <a:gd name="connsiteY15" fmla="*/ 5921320 h 6249542"/>
              <a:gd name="connsiteX16" fmla="*/ 12063456 w 12114253"/>
              <a:gd name="connsiteY16" fmla="*/ 2621674 h 6249542"/>
              <a:gd name="connsiteX17" fmla="*/ 12054104 w 12114253"/>
              <a:gd name="connsiteY17" fmla="*/ 176313 h 6249542"/>
              <a:gd name="connsiteX18" fmla="*/ 11289537 w 12114253"/>
              <a:gd name="connsiteY18" fmla="*/ 107615 h 6249542"/>
              <a:gd name="connsiteX19" fmla="*/ 10259313 w 12114253"/>
              <a:gd name="connsiteY19" fmla="*/ 101059 h 6249542"/>
              <a:gd name="connsiteX20" fmla="*/ 7599878 w 12114253"/>
              <a:gd name="connsiteY20" fmla="*/ 75910 h 6249542"/>
              <a:gd name="connsiteX21" fmla="*/ 1892744 w 12114253"/>
              <a:gd name="connsiteY21" fmla="*/ 0 h 6249542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308929 w 12114253"/>
              <a:gd name="connsiteY8" fmla="*/ 5926717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638911 w 12114253"/>
              <a:gd name="connsiteY7" fmla="*/ 5933377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892744 w 12114253"/>
              <a:gd name="connsiteY0" fmla="*/ 0 h 6231137"/>
              <a:gd name="connsiteX1" fmla="*/ 304663 w 12114253"/>
              <a:gd name="connsiteY1" fmla="*/ 10761 h 6231137"/>
              <a:gd name="connsiteX2" fmla="*/ 0 w 12114253"/>
              <a:gd name="connsiteY2" fmla="*/ 47942 h 6231137"/>
              <a:gd name="connsiteX3" fmla="*/ 0 w 12114253"/>
              <a:gd name="connsiteY3" fmla="*/ 909146 h 6231137"/>
              <a:gd name="connsiteX4" fmla="*/ 4597 w 12114253"/>
              <a:gd name="connsiteY4" fmla="*/ 909146 h 6231137"/>
              <a:gd name="connsiteX5" fmla="*/ 88972 w 12114253"/>
              <a:gd name="connsiteY5" fmla="*/ 3523848 h 6231137"/>
              <a:gd name="connsiteX6" fmla="*/ 148480 w 12114253"/>
              <a:gd name="connsiteY6" fmla="*/ 5930841 h 6231137"/>
              <a:gd name="connsiteX7" fmla="*/ 2589937 w 12114253"/>
              <a:gd name="connsiteY7" fmla="*/ 5929698 h 6231137"/>
              <a:gd name="connsiteX8" fmla="*/ 4243632 w 12114253"/>
              <a:gd name="connsiteY8" fmla="*/ 5908315 h 6231137"/>
              <a:gd name="connsiteX9" fmla="*/ 5214933 w 12114253"/>
              <a:gd name="connsiteY9" fmla="*/ 5924178 h 6231137"/>
              <a:gd name="connsiteX10" fmla="*/ 5698691 w 12114253"/>
              <a:gd name="connsiteY10" fmla="*/ 6231137 h 6231137"/>
              <a:gd name="connsiteX11" fmla="*/ 5971194 w 12114253"/>
              <a:gd name="connsiteY11" fmla="*/ 5908409 h 6231137"/>
              <a:gd name="connsiteX12" fmla="*/ 9098386 w 12114253"/>
              <a:gd name="connsiteY12" fmla="*/ 5911624 h 6231137"/>
              <a:gd name="connsiteX13" fmla="*/ 10007288 w 12114253"/>
              <a:gd name="connsiteY13" fmla="*/ 5914499 h 6231137"/>
              <a:gd name="connsiteX14" fmla="*/ 10927227 w 12114253"/>
              <a:gd name="connsiteY14" fmla="*/ 5922366 h 6231137"/>
              <a:gd name="connsiteX15" fmla="*/ 12085310 w 12114253"/>
              <a:gd name="connsiteY15" fmla="*/ 5921320 h 6231137"/>
              <a:gd name="connsiteX16" fmla="*/ 12063456 w 12114253"/>
              <a:gd name="connsiteY16" fmla="*/ 2621674 h 6231137"/>
              <a:gd name="connsiteX17" fmla="*/ 12054104 w 12114253"/>
              <a:gd name="connsiteY17" fmla="*/ 176313 h 6231137"/>
              <a:gd name="connsiteX18" fmla="*/ 11289537 w 12114253"/>
              <a:gd name="connsiteY18" fmla="*/ 107615 h 6231137"/>
              <a:gd name="connsiteX19" fmla="*/ 10259313 w 12114253"/>
              <a:gd name="connsiteY19" fmla="*/ 101059 h 6231137"/>
              <a:gd name="connsiteX20" fmla="*/ 7599878 w 12114253"/>
              <a:gd name="connsiteY20" fmla="*/ 75910 h 6231137"/>
              <a:gd name="connsiteX21" fmla="*/ 1892744 w 12114253"/>
              <a:gd name="connsiteY21" fmla="*/ 0 h 6231137"/>
              <a:gd name="connsiteX0" fmla="*/ 1952198 w 12173707"/>
              <a:gd name="connsiteY0" fmla="*/ 0 h 6231137"/>
              <a:gd name="connsiteX1" fmla="*/ 364117 w 12173707"/>
              <a:gd name="connsiteY1" fmla="*/ 10761 h 6231137"/>
              <a:gd name="connsiteX2" fmla="*/ 59454 w 12173707"/>
              <a:gd name="connsiteY2" fmla="*/ 47942 h 6231137"/>
              <a:gd name="connsiteX3" fmla="*/ 59454 w 12173707"/>
              <a:gd name="connsiteY3" fmla="*/ 909146 h 6231137"/>
              <a:gd name="connsiteX4" fmla="*/ 64051 w 12173707"/>
              <a:gd name="connsiteY4" fmla="*/ 909146 h 6231137"/>
              <a:gd name="connsiteX5" fmla="*/ 148426 w 12173707"/>
              <a:gd name="connsiteY5" fmla="*/ 3523848 h 6231137"/>
              <a:gd name="connsiteX6" fmla="*/ 41689 w 12173707"/>
              <a:gd name="connsiteY6" fmla="*/ 5941555 h 6231137"/>
              <a:gd name="connsiteX7" fmla="*/ 2649391 w 12173707"/>
              <a:gd name="connsiteY7" fmla="*/ 5929698 h 6231137"/>
              <a:gd name="connsiteX8" fmla="*/ 4303086 w 12173707"/>
              <a:gd name="connsiteY8" fmla="*/ 5908315 h 6231137"/>
              <a:gd name="connsiteX9" fmla="*/ 5274387 w 12173707"/>
              <a:gd name="connsiteY9" fmla="*/ 5924178 h 6231137"/>
              <a:gd name="connsiteX10" fmla="*/ 5758145 w 12173707"/>
              <a:gd name="connsiteY10" fmla="*/ 6231137 h 6231137"/>
              <a:gd name="connsiteX11" fmla="*/ 6030648 w 12173707"/>
              <a:gd name="connsiteY11" fmla="*/ 5908409 h 6231137"/>
              <a:gd name="connsiteX12" fmla="*/ 9157840 w 12173707"/>
              <a:gd name="connsiteY12" fmla="*/ 5911624 h 6231137"/>
              <a:gd name="connsiteX13" fmla="*/ 10066742 w 12173707"/>
              <a:gd name="connsiteY13" fmla="*/ 5914499 h 6231137"/>
              <a:gd name="connsiteX14" fmla="*/ 10986681 w 12173707"/>
              <a:gd name="connsiteY14" fmla="*/ 5922366 h 6231137"/>
              <a:gd name="connsiteX15" fmla="*/ 12144764 w 12173707"/>
              <a:gd name="connsiteY15" fmla="*/ 5921320 h 6231137"/>
              <a:gd name="connsiteX16" fmla="*/ 12122910 w 12173707"/>
              <a:gd name="connsiteY16" fmla="*/ 2621674 h 6231137"/>
              <a:gd name="connsiteX17" fmla="*/ 12113558 w 12173707"/>
              <a:gd name="connsiteY17" fmla="*/ 176313 h 6231137"/>
              <a:gd name="connsiteX18" fmla="*/ 11348991 w 12173707"/>
              <a:gd name="connsiteY18" fmla="*/ 107615 h 6231137"/>
              <a:gd name="connsiteX19" fmla="*/ 10318767 w 12173707"/>
              <a:gd name="connsiteY19" fmla="*/ 101059 h 6231137"/>
              <a:gd name="connsiteX20" fmla="*/ 7659332 w 12173707"/>
              <a:gd name="connsiteY20" fmla="*/ 75910 h 6231137"/>
              <a:gd name="connsiteX21" fmla="*/ 1952198 w 12173707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9 w 12201124"/>
              <a:gd name="connsiteY5" fmla="*/ 3534559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79615 w 12201124"/>
              <a:gd name="connsiteY0" fmla="*/ 0 h 6231137"/>
              <a:gd name="connsiteX1" fmla="*/ 391534 w 12201124"/>
              <a:gd name="connsiteY1" fmla="*/ 10761 h 6231137"/>
              <a:gd name="connsiteX2" fmla="*/ 86871 w 12201124"/>
              <a:gd name="connsiteY2" fmla="*/ 47942 h 6231137"/>
              <a:gd name="connsiteX3" fmla="*/ 86871 w 12201124"/>
              <a:gd name="connsiteY3" fmla="*/ 909146 h 6231137"/>
              <a:gd name="connsiteX4" fmla="*/ 91468 w 12201124"/>
              <a:gd name="connsiteY4" fmla="*/ 909146 h 6231137"/>
              <a:gd name="connsiteX5" fmla="*/ 33348 w 12201124"/>
              <a:gd name="connsiteY5" fmla="*/ 4337852 h 6231137"/>
              <a:gd name="connsiteX6" fmla="*/ 69106 w 12201124"/>
              <a:gd name="connsiteY6" fmla="*/ 5941555 h 6231137"/>
              <a:gd name="connsiteX7" fmla="*/ 2676808 w 12201124"/>
              <a:gd name="connsiteY7" fmla="*/ 5929698 h 6231137"/>
              <a:gd name="connsiteX8" fmla="*/ 4330503 w 12201124"/>
              <a:gd name="connsiteY8" fmla="*/ 5908315 h 6231137"/>
              <a:gd name="connsiteX9" fmla="*/ 5301804 w 12201124"/>
              <a:gd name="connsiteY9" fmla="*/ 5924178 h 6231137"/>
              <a:gd name="connsiteX10" fmla="*/ 5785562 w 12201124"/>
              <a:gd name="connsiteY10" fmla="*/ 6231137 h 6231137"/>
              <a:gd name="connsiteX11" fmla="*/ 6058065 w 12201124"/>
              <a:gd name="connsiteY11" fmla="*/ 5908409 h 6231137"/>
              <a:gd name="connsiteX12" fmla="*/ 9185257 w 12201124"/>
              <a:gd name="connsiteY12" fmla="*/ 5911624 h 6231137"/>
              <a:gd name="connsiteX13" fmla="*/ 10094159 w 12201124"/>
              <a:gd name="connsiteY13" fmla="*/ 5914499 h 6231137"/>
              <a:gd name="connsiteX14" fmla="*/ 11014098 w 12201124"/>
              <a:gd name="connsiteY14" fmla="*/ 5922366 h 6231137"/>
              <a:gd name="connsiteX15" fmla="*/ 12172181 w 12201124"/>
              <a:gd name="connsiteY15" fmla="*/ 5921320 h 6231137"/>
              <a:gd name="connsiteX16" fmla="*/ 12150327 w 12201124"/>
              <a:gd name="connsiteY16" fmla="*/ 2621674 h 6231137"/>
              <a:gd name="connsiteX17" fmla="*/ 12140975 w 12201124"/>
              <a:gd name="connsiteY17" fmla="*/ 176313 h 6231137"/>
              <a:gd name="connsiteX18" fmla="*/ 11376408 w 12201124"/>
              <a:gd name="connsiteY18" fmla="*/ 107615 h 6231137"/>
              <a:gd name="connsiteX19" fmla="*/ 10346184 w 12201124"/>
              <a:gd name="connsiteY19" fmla="*/ 101059 h 6231137"/>
              <a:gd name="connsiteX20" fmla="*/ 7686749 w 12201124"/>
              <a:gd name="connsiteY20" fmla="*/ 75910 h 6231137"/>
              <a:gd name="connsiteX21" fmla="*/ 1979615 w 12201124"/>
              <a:gd name="connsiteY21" fmla="*/ 0 h 6231137"/>
              <a:gd name="connsiteX0" fmla="*/ 1986334 w 12207843"/>
              <a:gd name="connsiteY0" fmla="*/ 0 h 6231137"/>
              <a:gd name="connsiteX1" fmla="*/ 398253 w 12207843"/>
              <a:gd name="connsiteY1" fmla="*/ 10761 h 6231137"/>
              <a:gd name="connsiteX2" fmla="*/ 93590 w 12207843"/>
              <a:gd name="connsiteY2" fmla="*/ 47942 h 6231137"/>
              <a:gd name="connsiteX3" fmla="*/ 93590 w 12207843"/>
              <a:gd name="connsiteY3" fmla="*/ 909146 h 6231137"/>
              <a:gd name="connsiteX4" fmla="*/ 98187 w 12207843"/>
              <a:gd name="connsiteY4" fmla="*/ 909146 h 6231137"/>
              <a:gd name="connsiteX5" fmla="*/ 40067 w 12207843"/>
              <a:gd name="connsiteY5" fmla="*/ 4337852 h 6231137"/>
              <a:gd name="connsiteX6" fmla="*/ 75825 w 12207843"/>
              <a:gd name="connsiteY6" fmla="*/ 5941555 h 6231137"/>
              <a:gd name="connsiteX7" fmla="*/ 2683527 w 12207843"/>
              <a:gd name="connsiteY7" fmla="*/ 5929698 h 6231137"/>
              <a:gd name="connsiteX8" fmla="*/ 4337222 w 12207843"/>
              <a:gd name="connsiteY8" fmla="*/ 5908315 h 6231137"/>
              <a:gd name="connsiteX9" fmla="*/ 5308523 w 12207843"/>
              <a:gd name="connsiteY9" fmla="*/ 5924178 h 6231137"/>
              <a:gd name="connsiteX10" fmla="*/ 5792281 w 12207843"/>
              <a:gd name="connsiteY10" fmla="*/ 6231137 h 6231137"/>
              <a:gd name="connsiteX11" fmla="*/ 6064784 w 12207843"/>
              <a:gd name="connsiteY11" fmla="*/ 5908409 h 6231137"/>
              <a:gd name="connsiteX12" fmla="*/ 9191976 w 12207843"/>
              <a:gd name="connsiteY12" fmla="*/ 5911624 h 6231137"/>
              <a:gd name="connsiteX13" fmla="*/ 10100878 w 12207843"/>
              <a:gd name="connsiteY13" fmla="*/ 5914499 h 6231137"/>
              <a:gd name="connsiteX14" fmla="*/ 11020817 w 12207843"/>
              <a:gd name="connsiteY14" fmla="*/ 5922366 h 6231137"/>
              <a:gd name="connsiteX15" fmla="*/ 12178900 w 12207843"/>
              <a:gd name="connsiteY15" fmla="*/ 5921320 h 6231137"/>
              <a:gd name="connsiteX16" fmla="*/ 12157046 w 12207843"/>
              <a:gd name="connsiteY16" fmla="*/ 2621674 h 6231137"/>
              <a:gd name="connsiteX17" fmla="*/ 12147694 w 12207843"/>
              <a:gd name="connsiteY17" fmla="*/ 176313 h 6231137"/>
              <a:gd name="connsiteX18" fmla="*/ 11383127 w 12207843"/>
              <a:gd name="connsiteY18" fmla="*/ 107615 h 6231137"/>
              <a:gd name="connsiteX19" fmla="*/ 10352903 w 12207843"/>
              <a:gd name="connsiteY19" fmla="*/ 101059 h 6231137"/>
              <a:gd name="connsiteX20" fmla="*/ 7693468 w 12207843"/>
              <a:gd name="connsiteY20" fmla="*/ 75910 h 6231137"/>
              <a:gd name="connsiteX21" fmla="*/ 1986334 w 12207843"/>
              <a:gd name="connsiteY21" fmla="*/ 0 h 6231137"/>
              <a:gd name="connsiteX0" fmla="*/ 1973709 w 12195218"/>
              <a:gd name="connsiteY0" fmla="*/ 0 h 6231137"/>
              <a:gd name="connsiteX1" fmla="*/ 385628 w 12195218"/>
              <a:gd name="connsiteY1" fmla="*/ 10761 h 6231137"/>
              <a:gd name="connsiteX2" fmla="*/ 80965 w 12195218"/>
              <a:gd name="connsiteY2" fmla="*/ 47942 h 6231137"/>
              <a:gd name="connsiteX3" fmla="*/ 80965 w 12195218"/>
              <a:gd name="connsiteY3" fmla="*/ 909146 h 6231137"/>
              <a:gd name="connsiteX4" fmla="*/ 85562 w 12195218"/>
              <a:gd name="connsiteY4" fmla="*/ 909146 h 6231137"/>
              <a:gd name="connsiteX5" fmla="*/ 27442 w 12195218"/>
              <a:gd name="connsiteY5" fmla="*/ 4337852 h 6231137"/>
              <a:gd name="connsiteX6" fmla="*/ 63200 w 12195218"/>
              <a:gd name="connsiteY6" fmla="*/ 5941555 h 6231137"/>
              <a:gd name="connsiteX7" fmla="*/ 2670902 w 12195218"/>
              <a:gd name="connsiteY7" fmla="*/ 5929698 h 6231137"/>
              <a:gd name="connsiteX8" fmla="*/ 4324597 w 12195218"/>
              <a:gd name="connsiteY8" fmla="*/ 5908315 h 6231137"/>
              <a:gd name="connsiteX9" fmla="*/ 5295898 w 12195218"/>
              <a:gd name="connsiteY9" fmla="*/ 5924178 h 6231137"/>
              <a:gd name="connsiteX10" fmla="*/ 5779656 w 12195218"/>
              <a:gd name="connsiteY10" fmla="*/ 6231137 h 6231137"/>
              <a:gd name="connsiteX11" fmla="*/ 6052159 w 12195218"/>
              <a:gd name="connsiteY11" fmla="*/ 5908409 h 6231137"/>
              <a:gd name="connsiteX12" fmla="*/ 9179351 w 12195218"/>
              <a:gd name="connsiteY12" fmla="*/ 5911624 h 6231137"/>
              <a:gd name="connsiteX13" fmla="*/ 10088253 w 12195218"/>
              <a:gd name="connsiteY13" fmla="*/ 5914499 h 6231137"/>
              <a:gd name="connsiteX14" fmla="*/ 11008192 w 12195218"/>
              <a:gd name="connsiteY14" fmla="*/ 5922366 h 6231137"/>
              <a:gd name="connsiteX15" fmla="*/ 12166275 w 12195218"/>
              <a:gd name="connsiteY15" fmla="*/ 5921320 h 6231137"/>
              <a:gd name="connsiteX16" fmla="*/ 12144421 w 12195218"/>
              <a:gd name="connsiteY16" fmla="*/ 2621674 h 6231137"/>
              <a:gd name="connsiteX17" fmla="*/ 12135069 w 12195218"/>
              <a:gd name="connsiteY17" fmla="*/ 176313 h 6231137"/>
              <a:gd name="connsiteX18" fmla="*/ 11370502 w 12195218"/>
              <a:gd name="connsiteY18" fmla="*/ 107615 h 6231137"/>
              <a:gd name="connsiteX19" fmla="*/ 10340278 w 12195218"/>
              <a:gd name="connsiteY19" fmla="*/ 101059 h 6231137"/>
              <a:gd name="connsiteX20" fmla="*/ 7680843 w 12195218"/>
              <a:gd name="connsiteY20" fmla="*/ 75910 h 6231137"/>
              <a:gd name="connsiteX21" fmla="*/ 1973709 w 12195218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92826 w 12202482"/>
              <a:gd name="connsiteY4" fmla="*/ 909146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1980973 w 12202482"/>
              <a:gd name="connsiteY0" fmla="*/ 0 h 6231137"/>
              <a:gd name="connsiteX1" fmla="*/ 392892 w 12202482"/>
              <a:gd name="connsiteY1" fmla="*/ 10761 h 6231137"/>
              <a:gd name="connsiteX2" fmla="*/ 88229 w 12202482"/>
              <a:gd name="connsiteY2" fmla="*/ 47942 h 6231137"/>
              <a:gd name="connsiteX3" fmla="*/ 88229 w 12202482"/>
              <a:gd name="connsiteY3" fmla="*/ 909146 h 6231137"/>
              <a:gd name="connsiteX4" fmla="*/ 21578 w 12202482"/>
              <a:gd name="connsiteY4" fmla="*/ 994830 h 6231137"/>
              <a:gd name="connsiteX5" fmla="*/ 10957 w 12202482"/>
              <a:gd name="connsiteY5" fmla="*/ 4530644 h 6231137"/>
              <a:gd name="connsiteX6" fmla="*/ 70464 w 12202482"/>
              <a:gd name="connsiteY6" fmla="*/ 5941555 h 6231137"/>
              <a:gd name="connsiteX7" fmla="*/ 2678166 w 12202482"/>
              <a:gd name="connsiteY7" fmla="*/ 5929698 h 6231137"/>
              <a:gd name="connsiteX8" fmla="*/ 4331861 w 12202482"/>
              <a:gd name="connsiteY8" fmla="*/ 5908315 h 6231137"/>
              <a:gd name="connsiteX9" fmla="*/ 5303162 w 12202482"/>
              <a:gd name="connsiteY9" fmla="*/ 5924178 h 6231137"/>
              <a:gd name="connsiteX10" fmla="*/ 5786920 w 12202482"/>
              <a:gd name="connsiteY10" fmla="*/ 6231137 h 6231137"/>
              <a:gd name="connsiteX11" fmla="*/ 6059423 w 12202482"/>
              <a:gd name="connsiteY11" fmla="*/ 5908409 h 6231137"/>
              <a:gd name="connsiteX12" fmla="*/ 9186615 w 12202482"/>
              <a:gd name="connsiteY12" fmla="*/ 5911624 h 6231137"/>
              <a:gd name="connsiteX13" fmla="*/ 10095517 w 12202482"/>
              <a:gd name="connsiteY13" fmla="*/ 5914499 h 6231137"/>
              <a:gd name="connsiteX14" fmla="*/ 11015456 w 12202482"/>
              <a:gd name="connsiteY14" fmla="*/ 5922366 h 6231137"/>
              <a:gd name="connsiteX15" fmla="*/ 12173539 w 12202482"/>
              <a:gd name="connsiteY15" fmla="*/ 5921320 h 6231137"/>
              <a:gd name="connsiteX16" fmla="*/ 12151685 w 12202482"/>
              <a:gd name="connsiteY16" fmla="*/ 2621674 h 6231137"/>
              <a:gd name="connsiteX17" fmla="*/ 12142333 w 12202482"/>
              <a:gd name="connsiteY17" fmla="*/ 176313 h 6231137"/>
              <a:gd name="connsiteX18" fmla="*/ 11377766 w 12202482"/>
              <a:gd name="connsiteY18" fmla="*/ 107615 h 6231137"/>
              <a:gd name="connsiteX19" fmla="*/ 10347542 w 12202482"/>
              <a:gd name="connsiteY19" fmla="*/ 101059 h 6231137"/>
              <a:gd name="connsiteX20" fmla="*/ 7688107 w 12202482"/>
              <a:gd name="connsiteY20" fmla="*/ 75910 h 6231137"/>
              <a:gd name="connsiteX21" fmla="*/ 1980973 w 12202482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142494 w 12256747"/>
              <a:gd name="connsiteY3" fmla="*/ 909146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75843 w 12256747"/>
              <a:gd name="connsiteY4" fmla="*/ 994830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35238 w 12256747"/>
              <a:gd name="connsiteY0" fmla="*/ 0 h 6231137"/>
              <a:gd name="connsiteX1" fmla="*/ 447157 w 12256747"/>
              <a:gd name="connsiteY1" fmla="*/ 10761 h 6231137"/>
              <a:gd name="connsiteX2" fmla="*/ 0 w 12256747"/>
              <a:gd name="connsiteY2" fmla="*/ 26521 h 6231137"/>
              <a:gd name="connsiteX3" fmla="*/ -1 w 12256747"/>
              <a:gd name="connsiteY3" fmla="*/ 844885 h 6231137"/>
              <a:gd name="connsiteX4" fmla="*/ 4594 w 12256747"/>
              <a:gd name="connsiteY4" fmla="*/ 1176912 h 6231137"/>
              <a:gd name="connsiteX5" fmla="*/ 65222 w 12256747"/>
              <a:gd name="connsiteY5" fmla="*/ 4530644 h 6231137"/>
              <a:gd name="connsiteX6" fmla="*/ 124729 w 12256747"/>
              <a:gd name="connsiteY6" fmla="*/ 5941555 h 6231137"/>
              <a:gd name="connsiteX7" fmla="*/ 2732431 w 12256747"/>
              <a:gd name="connsiteY7" fmla="*/ 5929698 h 6231137"/>
              <a:gd name="connsiteX8" fmla="*/ 4386126 w 12256747"/>
              <a:gd name="connsiteY8" fmla="*/ 5908315 h 6231137"/>
              <a:gd name="connsiteX9" fmla="*/ 5357427 w 12256747"/>
              <a:gd name="connsiteY9" fmla="*/ 5924178 h 6231137"/>
              <a:gd name="connsiteX10" fmla="*/ 5841185 w 12256747"/>
              <a:gd name="connsiteY10" fmla="*/ 6231137 h 6231137"/>
              <a:gd name="connsiteX11" fmla="*/ 6113688 w 12256747"/>
              <a:gd name="connsiteY11" fmla="*/ 5908409 h 6231137"/>
              <a:gd name="connsiteX12" fmla="*/ 9240880 w 12256747"/>
              <a:gd name="connsiteY12" fmla="*/ 5911624 h 6231137"/>
              <a:gd name="connsiteX13" fmla="*/ 10149782 w 12256747"/>
              <a:gd name="connsiteY13" fmla="*/ 5914499 h 6231137"/>
              <a:gd name="connsiteX14" fmla="*/ 11069721 w 12256747"/>
              <a:gd name="connsiteY14" fmla="*/ 5922366 h 6231137"/>
              <a:gd name="connsiteX15" fmla="*/ 12227804 w 12256747"/>
              <a:gd name="connsiteY15" fmla="*/ 5921320 h 6231137"/>
              <a:gd name="connsiteX16" fmla="*/ 12205950 w 12256747"/>
              <a:gd name="connsiteY16" fmla="*/ 2621674 h 6231137"/>
              <a:gd name="connsiteX17" fmla="*/ 12196598 w 12256747"/>
              <a:gd name="connsiteY17" fmla="*/ 176313 h 6231137"/>
              <a:gd name="connsiteX18" fmla="*/ 11432031 w 12256747"/>
              <a:gd name="connsiteY18" fmla="*/ 107615 h 6231137"/>
              <a:gd name="connsiteX19" fmla="*/ 10401807 w 12256747"/>
              <a:gd name="connsiteY19" fmla="*/ 101059 h 6231137"/>
              <a:gd name="connsiteX20" fmla="*/ 7742372 w 12256747"/>
              <a:gd name="connsiteY20" fmla="*/ 75910 h 6231137"/>
              <a:gd name="connsiteX21" fmla="*/ 2035238 w 12256747"/>
              <a:gd name="connsiteY21" fmla="*/ 0 h 6231137"/>
              <a:gd name="connsiteX0" fmla="*/ 2054471 w 12275980"/>
              <a:gd name="connsiteY0" fmla="*/ 0 h 6231137"/>
              <a:gd name="connsiteX1" fmla="*/ 466390 w 12275980"/>
              <a:gd name="connsiteY1" fmla="*/ 10761 h 6231137"/>
              <a:gd name="connsiteX2" fmla="*/ 19233 w 12275980"/>
              <a:gd name="connsiteY2" fmla="*/ 26521 h 6231137"/>
              <a:gd name="connsiteX3" fmla="*/ 19232 w 12275980"/>
              <a:gd name="connsiteY3" fmla="*/ 844885 h 6231137"/>
              <a:gd name="connsiteX4" fmla="*/ 76 w 12275980"/>
              <a:gd name="connsiteY4" fmla="*/ 1369703 h 6231137"/>
              <a:gd name="connsiteX5" fmla="*/ 84455 w 12275980"/>
              <a:gd name="connsiteY5" fmla="*/ 4530644 h 6231137"/>
              <a:gd name="connsiteX6" fmla="*/ 143962 w 12275980"/>
              <a:gd name="connsiteY6" fmla="*/ 5941555 h 6231137"/>
              <a:gd name="connsiteX7" fmla="*/ 2751664 w 12275980"/>
              <a:gd name="connsiteY7" fmla="*/ 5929698 h 6231137"/>
              <a:gd name="connsiteX8" fmla="*/ 4405359 w 12275980"/>
              <a:gd name="connsiteY8" fmla="*/ 5908315 h 6231137"/>
              <a:gd name="connsiteX9" fmla="*/ 5376660 w 12275980"/>
              <a:gd name="connsiteY9" fmla="*/ 5924178 h 6231137"/>
              <a:gd name="connsiteX10" fmla="*/ 5860418 w 12275980"/>
              <a:gd name="connsiteY10" fmla="*/ 6231137 h 6231137"/>
              <a:gd name="connsiteX11" fmla="*/ 6132921 w 12275980"/>
              <a:gd name="connsiteY11" fmla="*/ 5908409 h 6231137"/>
              <a:gd name="connsiteX12" fmla="*/ 9260113 w 12275980"/>
              <a:gd name="connsiteY12" fmla="*/ 5911624 h 6231137"/>
              <a:gd name="connsiteX13" fmla="*/ 10169015 w 12275980"/>
              <a:gd name="connsiteY13" fmla="*/ 5914499 h 6231137"/>
              <a:gd name="connsiteX14" fmla="*/ 11088954 w 12275980"/>
              <a:gd name="connsiteY14" fmla="*/ 5922366 h 6231137"/>
              <a:gd name="connsiteX15" fmla="*/ 12247037 w 12275980"/>
              <a:gd name="connsiteY15" fmla="*/ 5921320 h 6231137"/>
              <a:gd name="connsiteX16" fmla="*/ 12225183 w 12275980"/>
              <a:gd name="connsiteY16" fmla="*/ 2621674 h 6231137"/>
              <a:gd name="connsiteX17" fmla="*/ 12215831 w 12275980"/>
              <a:gd name="connsiteY17" fmla="*/ 176313 h 6231137"/>
              <a:gd name="connsiteX18" fmla="*/ 11451264 w 12275980"/>
              <a:gd name="connsiteY18" fmla="*/ 107615 h 6231137"/>
              <a:gd name="connsiteX19" fmla="*/ 10421040 w 12275980"/>
              <a:gd name="connsiteY19" fmla="*/ 101059 h 6231137"/>
              <a:gd name="connsiteX20" fmla="*/ 7761605 w 12275980"/>
              <a:gd name="connsiteY20" fmla="*/ 75910 h 6231137"/>
              <a:gd name="connsiteX21" fmla="*/ 2054471 w 1227598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161182 w 12293200"/>
              <a:gd name="connsiteY6" fmla="*/ 5941555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93200"/>
              <a:gd name="connsiteY0" fmla="*/ 0 h 6231137"/>
              <a:gd name="connsiteX1" fmla="*/ 483610 w 12293200"/>
              <a:gd name="connsiteY1" fmla="*/ 10761 h 6231137"/>
              <a:gd name="connsiteX2" fmla="*/ 36453 w 12293200"/>
              <a:gd name="connsiteY2" fmla="*/ 26521 h 6231137"/>
              <a:gd name="connsiteX3" fmla="*/ 36452 w 12293200"/>
              <a:gd name="connsiteY3" fmla="*/ 844885 h 6231137"/>
              <a:gd name="connsiteX4" fmla="*/ 17296 w 12293200"/>
              <a:gd name="connsiteY4" fmla="*/ 1369703 h 6231137"/>
              <a:gd name="connsiteX5" fmla="*/ 6679 w 12293200"/>
              <a:gd name="connsiteY5" fmla="*/ 4594908 h 6231137"/>
              <a:gd name="connsiteX6" fmla="*/ 89932 w 12293200"/>
              <a:gd name="connsiteY6" fmla="*/ 5941557 h 6231137"/>
              <a:gd name="connsiteX7" fmla="*/ 2768884 w 12293200"/>
              <a:gd name="connsiteY7" fmla="*/ 5929698 h 6231137"/>
              <a:gd name="connsiteX8" fmla="*/ 4422579 w 12293200"/>
              <a:gd name="connsiteY8" fmla="*/ 5908315 h 6231137"/>
              <a:gd name="connsiteX9" fmla="*/ 5393880 w 12293200"/>
              <a:gd name="connsiteY9" fmla="*/ 5924178 h 6231137"/>
              <a:gd name="connsiteX10" fmla="*/ 5877638 w 12293200"/>
              <a:gd name="connsiteY10" fmla="*/ 6231137 h 6231137"/>
              <a:gd name="connsiteX11" fmla="*/ 6150141 w 12293200"/>
              <a:gd name="connsiteY11" fmla="*/ 5908409 h 6231137"/>
              <a:gd name="connsiteX12" fmla="*/ 9277333 w 12293200"/>
              <a:gd name="connsiteY12" fmla="*/ 5911624 h 6231137"/>
              <a:gd name="connsiteX13" fmla="*/ 10186235 w 12293200"/>
              <a:gd name="connsiteY13" fmla="*/ 5914499 h 6231137"/>
              <a:gd name="connsiteX14" fmla="*/ 11106174 w 12293200"/>
              <a:gd name="connsiteY14" fmla="*/ 5922366 h 6231137"/>
              <a:gd name="connsiteX15" fmla="*/ 12264257 w 12293200"/>
              <a:gd name="connsiteY15" fmla="*/ 5921320 h 6231137"/>
              <a:gd name="connsiteX16" fmla="*/ 12242403 w 12293200"/>
              <a:gd name="connsiteY16" fmla="*/ 2621674 h 6231137"/>
              <a:gd name="connsiteX17" fmla="*/ 12233051 w 12293200"/>
              <a:gd name="connsiteY17" fmla="*/ 176313 h 6231137"/>
              <a:gd name="connsiteX18" fmla="*/ 11468484 w 12293200"/>
              <a:gd name="connsiteY18" fmla="*/ 107615 h 6231137"/>
              <a:gd name="connsiteX19" fmla="*/ 10438260 w 12293200"/>
              <a:gd name="connsiteY19" fmla="*/ 101059 h 6231137"/>
              <a:gd name="connsiteX20" fmla="*/ 7778825 w 12293200"/>
              <a:gd name="connsiteY20" fmla="*/ 75910 h 6231137"/>
              <a:gd name="connsiteX21" fmla="*/ 2071691 w 12293200"/>
              <a:gd name="connsiteY21" fmla="*/ 0 h 6231137"/>
              <a:gd name="connsiteX0" fmla="*/ 2071691 w 12288138"/>
              <a:gd name="connsiteY0" fmla="*/ 24998 h 6256135"/>
              <a:gd name="connsiteX1" fmla="*/ 483610 w 12288138"/>
              <a:gd name="connsiteY1" fmla="*/ 35759 h 6256135"/>
              <a:gd name="connsiteX2" fmla="*/ 36453 w 12288138"/>
              <a:gd name="connsiteY2" fmla="*/ 51519 h 6256135"/>
              <a:gd name="connsiteX3" fmla="*/ 36452 w 12288138"/>
              <a:gd name="connsiteY3" fmla="*/ 869883 h 6256135"/>
              <a:gd name="connsiteX4" fmla="*/ 17296 w 12288138"/>
              <a:gd name="connsiteY4" fmla="*/ 1394701 h 6256135"/>
              <a:gd name="connsiteX5" fmla="*/ 6679 w 12288138"/>
              <a:gd name="connsiteY5" fmla="*/ 4619906 h 6256135"/>
              <a:gd name="connsiteX6" fmla="*/ 89932 w 12288138"/>
              <a:gd name="connsiteY6" fmla="*/ 5966555 h 6256135"/>
              <a:gd name="connsiteX7" fmla="*/ 2768884 w 12288138"/>
              <a:gd name="connsiteY7" fmla="*/ 5954696 h 6256135"/>
              <a:gd name="connsiteX8" fmla="*/ 4422579 w 12288138"/>
              <a:gd name="connsiteY8" fmla="*/ 5933313 h 6256135"/>
              <a:gd name="connsiteX9" fmla="*/ 5393880 w 12288138"/>
              <a:gd name="connsiteY9" fmla="*/ 5949176 h 6256135"/>
              <a:gd name="connsiteX10" fmla="*/ 5877638 w 12288138"/>
              <a:gd name="connsiteY10" fmla="*/ 6256135 h 6256135"/>
              <a:gd name="connsiteX11" fmla="*/ 6150141 w 12288138"/>
              <a:gd name="connsiteY11" fmla="*/ 5933407 h 6256135"/>
              <a:gd name="connsiteX12" fmla="*/ 9277333 w 12288138"/>
              <a:gd name="connsiteY12" fmla="*/ 5936622 h 6256135"/>
              <a:gd name="connsiteX13" fmla="*/ 10186235 w 12288138"/>
              <a:gd name="connsiteY13" fmla="*/ 5939497 h 6256135"/>
              <a:gd name="connsiteX14" fmla="*/ 11106174 w 12288138"/>
              <a:gd name="connsiteY14" fmla="*/ 5947364 h 6256135"/>
              <a:gd name="connsiteX15" fmla="*/ 12264257 w 12288138"/>
              <a:gd name="connsiteY15" fmla="*/ 5946318 h 6256135"/>
              <a:gd name="connsiteX16" fmla="*/ 12242403 w 12288138"/>
              <a:gd name="connsiteY16" fmla="*/ 2646672 h 6256135"/>
              <a:gd name="connsiteX17" fmla="*/ 12233051 w 12288138"/>
              <a:gd name="connsiteY17" fmla="*/ 201311 h 6256135"/>
              <a:gd name="connsiteX18" fmla="*/ 11729726 w 12288138"/>
              <a:gd name="connsiteY18" fmla="*/ 132612 h 6256135"/>
              <a:gd name="connsiteX19" fmla="*/ 10438260 w 12288138"/>
              <a:gd name="connsiteY19" fmla="*/ 126057 h 6256135"/>
              <a:gd name="connsiteX20" fmla="*/ 7778825 w 12288138"/>
              <a:gd name="connsiteY20" fmla="*/ 100908 h 6256135"/>
              <a:gd name="connsiteX21" fmla="*/ 2071691 w 12288138"/>
              <a:gd name="connsiteY21" fmla="*/ 24998 h 6256135"/>
              <a:gd name="connsiteX0" fmla="*/ 2071691 w 12281699"/>
              <a:gd name="connsiteY0" fmla="*/ 0 h 6231137"/>
              <a:gd name="connsiteX1" fmla="*/ 483610 w 12281699"/>
              <a:gd name="connsiteY1" fmla="*/ 10761 h 6231137"/>
              <a:gd name="connsiteX2" fmla="*/ 36453 w 12281699"/>
              <a:gd name="connsiteY2" fmla="*/ 26521 h 6231137"/>
              <a:gd name="connsiteX3" fmla="*/ 36452 w 12281699"/>
              <a:gd name="connsiteY3" fmla="*/ 844885 h 6231137"/>
              <a:gd name="connsiteX4" fmla="*/ 17296 w 12281699"/>
              <a:gd name="connsiteY4" fmla="*/ 1369703 h 6231137"/>
              <a:gd name="connsiteX5" fmla="*/ 6679 w 12281699"/>
              <a:gd name="connsiteY5" fmla="*/ 4594908 h 6231137"/>
              <a:gd name="connsiteX6" fmla="*/ 89932 w 12281699"/>
              <a:gd name="connsiteY6" fmla="*/ 5941557 h 6231137"/>
              <a:gd name="connsiteX7" fmla="*/ 2768884 w 12281699"/>
              <a:gd name="connsiteY7" fmla="*/ 5929698 h 6231137"/>
              <a:gd name="connsiteX8" fmla="*/ 4422579 w 12281699"/>
              <a:gd name="connsiteY8" fmla="*/ 5908315 h 6231137"/>
              <a:gd name="connsiteX9" fmla="*/ 5393880 w 12281699"/>
              <a:gd name="connsiteY9" fmla="*/ 5924178 h 6231137"/>
              <a:gd name="connsiteX10" fmla="*/ 5877638 w 12281699"/>
              <a:gd name="connsiteY10" fmla="*/ 6231137 h 6231137"/>
              <a:gd name="connsiteX11" fmla="*/ 6150141 w 12281699"/>
              <a:gd name="connsiteY11" fmla="*/ 5908409 h 6231137"/>
              <a:gd name="connsiteX12" fmla="*/ 9277333 w 12281699"/>
              <a:gd name="connsiteY12" fmla="*/ 5911624 h 6231137"/>
              <a:gd name="connsiteX13" fmla="*/ 10186235 w 12281699"/>
              <a:gd name="connsiteY13" fmla="*/ 5914499 h 6231137"/>
              <a:gd name="connsiteX14" fmla="*/ 11106174 w 12281699"/>
              <a:gd name="connsiteY14" fmla="*/ 5922366 h 6231137"/>
              <a:gd name="connsiteX15" fmla="*/ 12264257 w 12281699"/>
              <a:gd name="connsiteY15" fmla="*/ 5921320 h 6231137"/>
              <a:gd name="connsiteX16" fmla="*/ 12242403 w 12281699"/>
              <a:gd name="connsiteY16" fmla="*/ 2621674 h 6231137"/>
              <a:gd name="connsiteX17" fmla="*/ 12233051 w 12281699"/>
              <a:gd name="connsiteY17" fmla="*/ 176313 h 6231137"/>
              <a:gd name="connsiteX18" fmla="*/ 11729726 w 12281699"/>
              <a:gd name="connsiteY18" fmla="*/ 107614 h 6231137"/>
              <a:gd name="connsiteX19" fmla="*/ 10438260 w 12281699"/>
              <a:gd name="connsiteY19" fmla="*/ 101059 h 6231137"/>
              <a:gd name="connsiteX20" fmla="*/ 7778825 w 12281699"/>
              <a:gd name="connsiteY20" fmla="*/ 75910 h 6231137"/>
              <a:gd name="connsiteX21" fmla="*/ 2071691 w 12281699"/>
              <a:gd name="connsiteY21" fmla="*/ 0 h 6231137"/>
              <a:gd name="connsiteX0" fmla="*/ 2071691 w 12281973"/>
              <a:gd name="connsiteY0" fmla="*/ 17107 h 6248244"/>
              <a:gd name="connsiteX1" fmla="*/ 483610 w 12281973"/>
              <a:gd name="connsiteY1" fmla="*/ 27868 h 6248244"/>
              <a:gd name="connsiteX2" fmla="*/ 36453 w 12281973"/>
              <a:gd name="connsiteY2" fmla="*/ 43628 h 6248244"/>
              <a:gd name="connsiteX3" fmla="*/ 36452 w 12281973"/>
              <a:gd name="connsiteY3" fmla="*/ 861992 h 6248244"/>
              <a:gd name="connsiteX4" fmla="*/ 17296 w 12281973"/>
              <a:gd name="connsiteY4" fmla="*/ 1386810 h 6248244"/>
              <a:gd name="connsiteX5" fmla="*/ 6679 w 12281973"/>
              <a:gd name="connsiteY5" fmla="*/ 4612015 h 6248244"/>
              <a:gd name="connsiteX6" fmla="*/ 89932 w 12281973"/>
              <a:gd name="connsiteY6" fmla="*/ 5958664 h 6248244"/>
              <a:gd name="connsiteX7" fmla="*/ 2768884 w 12281973"/>
              <a:gd name="connsiteY7" fmla="*/ 5946805 h 6248244"/>
              <a:gd name="connsiteX8" fmla="*/ 4422579 w 12281973"/>
              <a:gd name="connsiteY8" fmla="*/ 5925422 h 6248244"/>
              <a:gd name="connsiteX9" fmla="*/ 5393880 w 12281973"/>
              <a:gd name="connsiteY9" fmla="*/ 5941285 h 6248244"/>
              <a:gd name="connsiteX10" fmla="*/ 5877638 w 12281973"/>
              <a:gd name="connsiteY10" fmla="*/ 6248244 h 6248244"/>
              <a:gd name="connsiteX11" fmla="*/ 6150141 w 12281973"/>
              <a:gd name="connsiteY11" fmla="*/ 5925516 h 6248244"/>
              <a:gd name="connsiteX12" fmla="*/ 9277333 w 12281973"/>
              <a:gd name="connsiteY12" fmla="*/ 5928731 h 6248244"/>
              <a:gd name="connsiteX13" fmla="*/ 10186235 w 12281973"/>
              <a:gd name="connsiteY13" fmla="*/ 5931606 h 6248244"/>
              <a:gd name="connsiteX14" fmla="*/ 11106174 w 12281973"/>
              <a:gd name="connsiteY14" fmla="*/ 5939473 h 6248244"/>
              <a:gd name="connsiteX15" fmla="*/ 12264257 w 12281973"/>
              <a:gd name="connsiteY15" fmla="*/ 5938427 h 6248244"/>
              <a:gd name="connsiteX16" fmla="*/ 12242403 w 12281973"/>
              <a:gd name="connsiteY16" fmla="*/ 2638781 h 6248244"/>
              <a:gd name="connsiteX17" fmla="*/ 12233051 w 12281973"/>
              <a:gd name="connsiteY17" fmla="*/ 193420 h 6248244"/>
              <a:gd name="connsiteX18" fmla="*/ 11824723 w 12281973"/>
              <a:gd name="connsiteY18" fmla="*/ 146142 h 6248244"/>
              <a:gd name="connsiteX19" fmla="*/ 10438260 w 12281973"/>
              <a:gd name="connsiteY19" fmla="*/ 118166 h 6248244"/>
              <a:gd name="connsiteX20" fmla="*/ 7778825 w 12281973"/>
              <a:gd name="connsiteY20" fmla="*/ 93017 h 6248244"/>
              <a:gd name="connsiteX21" fmla="*/ 2071691 w 12281973"/>
              <a:gd name="connsiteY21" fmla="*/ 17107 h 6248244"/>
              <a:gd name="connsiteX0" fmla="*/ 2071691 w 12281973"/>
              <a:gd name="connsiteY0" fmla="*/ 19214 h 6250351"/>
              <a:gd name="connsiteX1" fmla="*/ 483610 w 12281973"/>
              <a:gd name="connsiteY1" fmla="*/ 29975 h 6250351"/>
              <a:gd name="connsiteX2" fmla="*/ 36453 w 12281973"/>
              <a:gd name="connsiteY2" fmla="*/ 45735 h 6250351"/>
              <a:gd name="connsiteX3" fmla="*/ 36452 w 12281973"/>
              <a:gd name="connsiteY3" fmla="*/ 864099 h 6250351"/>
              <a:gd name="connsiteX4" fmla="*/ 17296 w 12281973"/>
              <a:gd name="connsiteY4" fmla="*/ 1388917 h 6250351"/>
              <a:gd name="connsiteX5" fmla="*/ 6679 w 12281973"/>
              <a:gd name="connsiteY5" fmla="*/ 4614122 h 6250351"/>
              <a:gd name="connsiteX6" fmla="*/ 89932 w 12281973"/>
              <a:gd name="connsiteY6" fmla="*/ 5960771 h 6250351"/>
              <a:gd name="connsiteX7" fmla="*/ 2768884 w 12281973"/>
              <a:gd name="connsiteY7" fmla="*/ 5948912 h 6250351"/>
              <a:gd name="connsiteX8" fmla="*/ 4422579 w 12281973"/>
              <a:gd name="connsiteY8" fmla="*/ 5927529 h 6250351"/>
              <a:gd name="connsiteX9" fmla="*/ 5393880 w 12281973"/>
              <a:gd name="connsiteY9" fmla="*/ 5943392 h 6250351"/>
              <a:gd name="connsiteX10" fmla="*/ 5877638 w 12281973"/>
              <a:gd name="connsiteY10" fmla="*/ 6250351 h 6250351"/>
              <a:gd name="connsiteX11" fmla="*/ 6150141 w 12281973"/>
              <a:gd name="connsiteY11" fmla="*/ 5927623 h 6250351"/>
              <a:gd name="connsiteX12" fmla="*/ 9277333 w 12281973"/>
              <a:gd name="connsiteY12" fmla="*/ 5930838 h 6250351"/>
              <a:gd name="connsiteX13" fmla="*/ 10186235 w 12281973"/>
              <a:gd name="connsiteY13" fmla="*/ 5933713 h 6250351"/>
              <a:gd name="connsiteX14" fmla="*/ 11106174 w 12281973"/>
              <a:gd name="connsiteY14" fmla="*/ 5941580 h 6250351"/>
              <a:gd name="connsiteX15" fmla="*/ 12264257 w 12281973"/>
              <a:gd name="connsiteY15" fmla="*/ 5940534 h 6250351"/>
              <a:gd name="connsiteX16" fmla="*/ 12242403 w 12281973"/>
              <a:gd name="connsiteY16" fmla="*/ 2640888 h 6250351"/>
              <a:gd name="connsiteX17" fmla="*/ 12233051 w 12281973"/>
              <a:gd name="connsiteY17" fmla="*/ 195527 h 6250351"/>
              <a:gd name="connsiteX18" fmla="*/ 11824723 w 12281973"/>
              <a:gd name="connsiteY18" fmla="*/ 148249 h 6250351"/>
              <a:gd name="connsiteX19" fmla="*/ 10295765 w 12281973"/>
              <a:gd name="connsiteY19" fmla="*/ 141693 h 6250351"/>
              <a:gd name="connsiteX20" fmla="*/ 7778825 w 12281973"/>
              <a:gd name="connsiteY20" fmla="*/ 95124 h 6250351"/>
              <a:gd name="connsiteX21" fmla="*/ 2071691 w 12281973"/>
              <a:gd name="connsiteY21" fmla="*/ 19214 h 6250351"/>
              <a:gd name="connsiteX0" fmla="*/ 2071691 w 12322325"/>
              <a:gd name="connsiteY0" fmla="*/ 0 h 6231137"/>
              <a:gd name="connsiteX1" fmla="*/ 483610 w 12322325"/>
              <a:gd name="connsiteY1" fmla="*/ 10761 h 6231137"/>
              <a:gd name="connsiteX2" fmla="*/ 36453 w 12322325"/>
              <a:gd name="connsiteY2" fmla="*/ 26521 h 6231137"/>
              <a:gd name="connsiteX3" fmla="*/ 36452 w 12322325"/>
              <a:gd name="connsiteY3" fmla="*/ 844885 h 6231137"/>
              <a:gd name="connsiteX4" fmla="*/ 17296 w 12322325"/>
              <a:gd name="connsiteY4" fmla="*/ 1369703 h 6231137"/>
              <a:gd name="connsiteX5" fmla="*/ 6679 w 12322325"/>
              <a:gd name="connsiteY5" fmla="*/ 4594908 h 6231137"/>
              <a:gd name="connsiteX6" fmla="*/ 89932 w 12322325"/>
              <a:gd name="connsiteY6" fmla="*/ 5941557 h 6231137"/>
              <a:gd name="connsiteX7" fmla="*/ 2768884 w 12322325"/>
              <a:gd name="connsiteY7" fmla="*/ 5929698 h 6231137"/>
              <a:gd name="connsiteX8" fmla="*/ 4422579 w 12322325"/>
              <a:gd name="connsiteY8" fmla="*/ 5908315 h 6231137"/>
              <a:gd name="connsiteX9" fmla="*/ 5393880 w 12322325"/>
              <a:gd name="connsiteY9" fmla="*/ 5924178 h 6231137"/>
              <a:gd name="connsiteX10" fmla="*/ 5877638 w 12322325"/>
              <a:gd name="connsiteY10" fmla="*/ 6231137 h 6231137"/>
              <a:gd name="connsiteX11" fmla="*/ 6150141 w 12322325"/>
              <a:gd name="connsiteY11" fmla="*/ 5908409 h 6231137"/>
              <a:gd name="connsiteX12" fmla="*/ 9277333 w 12322325"/>
              <a:gd name="connsiteY12" fmla="*/ 5911624 h 6231137"/>
              <a:gd name="connsiteX13" fmla="*/ 10186235 w 12322325"/>
              <a:gd name="connsiteY13" fmla="*/ 5914499 h 6231137"/>
              <a:gd name="connsiteX14" fmla="*/ 11106174 w 12322325"/>
              <a:gd name="connsiteY14" fmla="*/ 5922366 h 6231137"/>
              <a:gd name="connsiteX15" fmla="*/ 12264257 w 12322325"/>
              <a:gd name="connsiteY15" fmla="*/ 5921320 h 6231137"/>
              <a:gd name="connsiteX16" fmla="*/ 12242403 w 12322325"/>
              <a:gd name="connsiteY16" fmla="*/ 2621674 h 6231137"/>
              <a:gd name="connsiteX17" fmla="*/ 12233051 w 12322325"/>
              <a:gd name="connsiteY17" fmla="*/ 176313 h 6231137"/>
              <a:gd name="connsiteX18" fmla="*/ 11824723 w 12322325"/>
              <a:gd name="connsiteY18" fmla="*/ 129035 h 6231137"/>
              <a:gd name="connsiteX19" fmla="*/ 10295765 w 12322325"/>
              <a:gd name="connsiteY19" fmla="*/ 122479 h 6231137"/>
              <a:gd name="connsiteX20" fmla="*/ 7778825 w 12322325"/>
              <a:gd name="connsiteY20" fmla="*/ 75910 h 6231137"/>
              <a:gd name="connsiteX21" fmla="*/ 2071691 w 12322325"/>
              <a:gd name="connsiteY21" fmla="*/ 0 h 6231137"/>
              <a:gd name="connsiteX0" fmla="*/ 2071691 w 12275492"/>
              <a:gd name="connsiteY0" fmla="*/ 0 h 6231137"/>
              <a:gd name="connsiteX1" fmla="*/ 483610 w 12275492"/>
              <a:gd name="connsiteY1" fmla="*/ 10761 h 6231137"/>
              <a:gd name="connsiteX2" fmla="*/ 36453 w 12275492"/>
              <a:gd name="connsiteY2" fmla="*/ 26521 h 6231137"/>
              <a:gd name="connsiteX3" fmla="*/ 36452 w 12275492"/>
              <a:gd name="connsiteY3" fmla="*/ 844885 h 6231137"/>
              <a:gd name="connsiteX4" fmla="*/ 17296 w 12275492"/>
              <a:gd name="connsiteY4" fmla="*/ 1369703 h 6231137"/>
              <a:gd name="connsiteX5" fmla="*/ 6679 w 12275492"/>
              <a:gd name="connsiteY5" fmla="*/ 4594908 h 6231137"/>
              <a:gd name="connsiteX6" fmla="*/ 89932 w 12275492"/>
              <a:gd name="connsiteY6" fmla="*/ 5941557 h 6231137"/>
              <a:gd name="connsiteX7" fmla="*/ 2768884 w 12275492"/>
              <a:gd name="connsiteY7" fmla="*/ 5929698 h 6231137"/>
              <a:gd name="connsiteX8" fmla="*/ 4422579 w 12275492"/>
              <a:gd name="connsiteY8" fmla="*/ 5908315 h 6231137"/>
              <a:gd name="connsiteX9" fmla="*/ 5393880 w 12275492"/>
              <a:gd name="connsiteY9" fmla="*/ 5924178 h 6231137"/>
              <a:gd name="connsiteX10" fmla="*/ 5877638 w 12275492"/>
              <a:gd name="connsiteY10" fmla="*/ 6231137 h 6231137"/>
              <a:gd name="connsiteX11" fmla="*/ 6150141 w 12275492"/>
              <a:gd name="connsiteY11" fmla="*/ 5908409 h 6231137"/>
              <a:gd name="connsiteX12" fmla="*/ 9277333 w 12275492"/>
              <a:gd name="connsiteY12" fmla="*/ 5911624 h 6231137"/>
              <a:gd name="connsiteX13" fmla="*/ 10186235 w 12275492"/>
              <a:gd name="connsiteY13" fmla="*/ 5914499 h 6231137"/>
              <a:gd name="connsiteX14" fmla="*/ 11106174 w 12275492"/>
              <a:gd name="connsiteY14" fmla="*/ 5922366 h 6231137"/>
              <a:gd name="connsiteX15" fmla="*/ 12264257 w 12275492"/>
              <a:gd name="connsiteY15" fmla="*/ 5921320 h 6231137"/>
              <a:gd name="connsiteX16" fmla="*/ 12242403 w 12275492"/>
              <a:gd name="connsiteY16" fmla="*/ 2621674 h 6231137"/>
              <a:gd name="connsiteX17" fmla="*/ 12233051 w 12275492"/>
              <a:gd name="connsiteY17" fmla="*/ 176313 h 6231137"/>
              <a:gd name="connsiteX18" fmla="*/ 11824723 w 12275492"/>
              <a:gd name="connsiteY18" fmla="*/ 129035 h 6231137"/>
              <a:gd name="connsiteX19" fmla="*/ 10295765 w 12275492"/>
              <a:gd name="connsiteY19" fmla="*/ 122479 h 6231137"/>
              <a:gd name="connsiteX20" fmla="*/ 7778825 w 12275492"/>
              <a:gd name="connsiteY20" fmla="*/ 75910 h 6231137"/>
              <a:gd name="connsiteX21" fmla="*/ 2071691 w 12275492"/>
              <a:gd name="connsiteY21" fmla="*/ 0 h 6231137"/>
              <a:gd name="connsiteX0" fmla="*/ 2071691 w 12313887"/>
              <a:gd name="connsiteY0" fmla="*/ 20004 h 6251141"/>
              <a:gd name="connsiteX1" fmla="*/ 483610 w 12313887"/>
              <a:gd name="connsiteY1" fmla="*/ 30765 h 6251141"/>
              <a:gd name="connsiteX2" fmla="*/ 36453 w 12313887"/>
              <a:gd name="connsiteY2" fmla="*/ 46525 h 6251141"/>
              <a:gd name="connsiteX3" fmla="*/ 36452 w 12313887"/>
              <a:gd name="connsiteY3" fmla="*/ 864889 h 6251141"/>
              <a:gd name="connsiteX4" fmla="*/ 17296 w 12313887"/>
              <a:gd name="connsiteY4" fmla="*/ 1389707 h 6251141"/>
              <a:gd name="connsiteX5" fmla="*/ 6679 w 12313887"/>
              <a:gd name="connsiteY5" fmla="*/ 4614912 h 6251141"/>
              <a:gd name="connsiteX6" fmla="*/ 89932 w 12313887"/>
              <a:gd name="connsiteY6" fmla="*/ 5961561 h 6251141"/>
              <a:gd name="connsiteX7" fmla="*/ 2768884 w 12313887"/>
              <a:gd name="connsiteY7" fmla="*/ 5949702 h 6251141"/>
              <a:gd name="connsiteX8" fmla="*/ 4422579 w 12313887"/>
              <a:gd name="connsiteY8" fmla="*/ 5928319 h 6251141"/>
              <a:gd name="connsiteX9" fmla="*/ 5393880 w 12313887"/>
              <a:gd name="connsiteY9" fmla="*/ 5944182 h 6251141"/>
              <a:gd name="connsiteX10" fmla="*/ 5877638 w 12313887"/>
              <a:gd name="connsiteY10" fmla="*/ 6251141 h 6251141"/>
              <a:gd name="connsiteX11" fmla="*/ 6150141 w 12313887"/>
              <a:gd name="connsiteY11" fmla="*/ 5928413 h 6251141"/>
              <a:gd name="connsiteX12" fmla="*/ 9277333 w 12313887"/>
              <a:gd name="connsiteY12" fmla="*/ 5931628 h 6251141"/>
              <a:gd name="connsiteX13" fmla="*/ 10186235 w 12313887"/>
              <a:gd name="connsiteY13" fmla="*/ 5934503 h 6251141"/>
              <a:gd name="connsiteX14" fmla="*/ 11106174 w 12313887"/>
              <a:gd name="connsiteY14" fmla="*/ 5942370 h 6251141"/>
              <a:gd name="connsiteX15" fmla="*/ 12264257 w 12313887"/>
              <a:gd name="connsiteY15" fmla="*/ 5941324 h 6251141"/>
              <a:gd name="connsiteX16" fmla="*/ 12289901 w 12313887"/>
              <a:gd name="connsiteY16" fmla="*/ 2652389 h 6251141"/>
              <a:gd name="connsiteX17" fmla="*/ 12233051 w 12313887"/>
              <a:gd name="connsiteY17" fmla="*/ 196317 h 6251141"/>
              <a:gd name="connsiteX18" fmla="*/ 11824723 w 12313887"/>
              <a:gd name="connsiteY18" fmla="*/ 149039 h 6251141"/>
              <a:gd name="connsiteX19" fmla="*/ 10295765 w 12313887"/>
              <a:gd name="connsiteY19" fmla="*/ 142483 h 6251141"/>
              <a:gd name="connsiteX20" fmla="*/ 7778825 w 12313887"/>
              <a:gd name="connsiteY20" fmla="*/ 95914 h 6251141"/>
              <a:gd name="connsiteX21" fmla="*/ 2071691 w 12313887"/>
              <a:gd name="connsiteY21" fmla="*/ 20004 h 6251141"/>
              <a:gd name="connsiteX0" fmla="*/ 2071691 w 12332516"/>
              <a:gd name="connsiteY0" fmla="*/ 20004 h 6251141"/>
              <a:gd name="connsiteX1" fmla="*/ 483610 w 12332516"/>
              <a:gd name="connsiteY1" fmla="*/ 30765 h 6251141"/>
              <a:gd name="connsiteX2" fmla="*/ 36453 w 12332516"/>
              <a:gd name="connsiteY2" fmla="*/ 46525 h 6251141"/>
              <a:gd name="connsiteX3" fmla="*/ 36452 w 12332516"/>
              <a:gd name="connsiteY3" fmla="*/ 864889 h 6251141"/>
              <a:gd name="connsiteX4" fmla="*/ 17296 w 12332516"/>
              <a:gd name="connsiteY4" fmla="*/ 1389707 h 6251141"/>
              <a:gd name="connsiteX5" fmla="*/ 6679 w 12332516"/>
              <a:gd name="connsiteY5" fmla="*/ 4614912 h 6251141"/>
              <a:gd name="connsiteX6" fmla="*/ 89932 w 12332516"/>
              <a:gd name="connsiteY6" fmla="*/ 5961561 h 6251141"/>
              <a:gd name="connsiteX7" fmla="*/ 2768884 w 12332516"/>
              <a:gd name="connsiteY7" fmla="*/ 5949702 h 6251141"/>
              <a:gd name="connsiteX8" fmla="*/ 4422579 w 12332516"/>
              <a:gd name="connsiteY8" fmla="*/ 5928319 h 6251141"/>
              <a:gd name="connsiteX9" fmla="*/ 5393880 w 12332516"/>
              <a:gd name="connsiteY9" fmla="*/ 5944182 h 6251141"/>
              <a:gd name="connsiteX10" fmla="*/ 5877638 w 12332516"/>
              <a:gd name="connsiteY10" fmla="*/ 6251141 h 6251141"/>
              <a:gd name="connsiteX11" fmla="*/ 6150141 w 12332516"/>
              <a:gd name="connsiteY11" fmla="*/ 5928413 h 6251141"/>
              <a:gd name="connsiteX12" fmla="*/ 9277333 w 12332516"/>
              <a:gd name="connsiteY12" fmla="*/ 5931628 h 6251141"/>
              <a:gd name="connsiteX13" fmla="*/ 10186235 w 12332516"/>
              <a:gd name="connsiteY13" fmla="*/ 5934503 h 6251141"/>
              <a:gd name="connsiteX14" fmla="*/ 11106174 w 12332516"/>
              <a:gd name="connsiteY14" fmla="*/ 5942370 h 6251141"/>
              <a:gd name="connsiteX15" fmla="*/ 12264257 w 12332516"/>
              <a:gd name="connsiteY15" fmla="*/ 5941324 h 6251141"/>
              <a:gd name="connsiteX16" fmla="*/ 12289901 w 12332516"/>
              <a:gd name="connsiteY16" fmla="*/ 2652389 h 6251141"/>
              <a:gd name="connsiteX17" fmla="*/ 12280552 w 12332516"/>
              <a:gd name="connsiteY17" fmla="*/ 196317 h 6251141"/>
              <a:gd name="connsiteX18" fmla="*/ 11824723 w 12332516"/>
              <a:gd name="connsiteY18" fmla="*/ 149039 h 6251141"/>
              <a:gd name="connsiteX19" fmla="*/ 10295765 w 12332516"/>
              <a:gd name="connsiteY19" fmla="*/ 142483 h 6251141"/>
              <a:gd name="connsiteX20" fmla="*/ 7778825 w 12332516"/>
              <a:gd name="connsiteY20" fmla="*/ 95914 h 6251141"/>
              <a:gd name="connsiteX21" fmla="*/ 2071691 w 12332516"/>
              <a:gd name="connsiteY21" fmla="*/ 20004 h 6251141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2652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483610 w 12322347"/>
              <a:gd name="connsiteY1" fmla="*/ 10761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071691 w 12322347"/>
              <a:gd name="connsiteY0" fmla="*/ 0 h 6231137"/>
              <a:gd name="connsiteX1" fmla="*/ 578608 w 12322347"/>
              <a:gd name="connsiteY1" fmla="*/ 42448 h 6231137"/>
              <a:gd name="connsiteX2" fmla="*/ 36453 w 12322347"/>
              <a:gd name="connsiteY2" fmla="*/ 68771 h 6231137"/>
              <a:gd name="connsiteX3" fmla="*/ 36452 w 12322347"/>
              <a:gd name="connsiteY3" fmla="*/ 844885 h 6231137"/>
              <a:gd name="connsiteX4" fmla="*/ 17296 w 12322347"/>
              <a:gd name="connsiteY4" fmla="*/ 1369703 h 6231137"/>
              <a:gd name="connsiteX5" fmla="*/ 6679 w 12322347"/>
              <a:gd name="connsiteY5" fmla="*/ 4594908 h 6231137"/>
              <a:gd name="connsiteX6" fmla="*/ 89932 w 12322347"/>
              <a:gd name="connsiteY6" fmla="*/ 5941557 h 6231137"/>
              <a:gd name="connsiteX7" fmla="*/ 2768884 w 12322347"/>
              <a:gd name="connsiteY7" fmla="*/ 5929698 h 6231137"/>
              <a:gd name="connsiteX8" fmla="*/ 4422579 w 12322347"/>
              <a:gd name="connsiteY8" fmla="*/ 5908315 h 6231137"/>
              <a:gd name="connsiteX9" fmla="*/ 5393880 w 12322347"/>
              <a:gd name="connsiteY9" fmla="*/ 5924178 h 6231137"/>
              <a:gd name="connsiteX10" fmla="*/ 5877638 w 12322347"/>
              <a:gd name="connsiteY10" fmla="*/ 6231137 h 6231137"/>
              <a:gd name="connsiteX11" fmla="*/ 6150141 w 12322347"/>
              <a:gd name="connsiteY11" fmla="*/ 5908409 h 6231137"/>
              <a:gd name="connsiteX12" fmla="*/ 9277333 w 12322347"/>
              <a:gd name="connsiteY12" fmla="*/ 5911624 h 6231137"/>
              <a:gd name="connsiteX13" fmla="*/ 10186235 w 12322347"/>
              <a:gd name="connsiteY13" fmla="*/ 5914499 h 6231137"/>
              <a:gd name="connsiteX14" fmla="*/ 11106174 w 12322347"/>
              <a:gd name="connsiteY14" fmla="*/ 5922366 h 6231137"/>
              <a:gd name="connsiteX15" fmla="*/ 12264257 w 12322347"/>
              <a:gd name="connsiteY15" fmla="*/ 5921320 h 6231137"/>
              <a:gd name="connsiteX16" fmla="*/ 12289901 w 12322347"/>
              <a:gd name="connsiteY16" fmla="*/ 2632385 h 6231137"/>
              <a:gd name="connsiteX17" fmla="*/ 12280552 w 12322347"/>
              <a:gd name="connsiteY17" fmla="*/ 176313 h 6231137"/>
              <a:gd name="connsiteX18" fmla="*/ 11824723 w 12322347"/>
              <a:gd name="connsiteY18" fmla="*/ 129035 h 6231137"/>
              <a:gd name="connsiteX19" fmla="*/ 10295765 w 12322347"/>
              <a:gd name="connsiteY19" fmla="*/ 122479 h 6231137"/>
              <a:gd name="connsiteX20" fmla="*/ 7778825 w 12322347"/>
              <a:gd name="connsiteY20" fmla="*/ 75910 h 6231137"/>
              <a:gd name="connsiteX21" fmla="*/ 2071691 w 12322347"/>
              <a:gd name="connsiteY21" fmla="*/ 0 h 6231137"/>
              <a:gd name="connsiteX0" fmla="*/ 2261685 w 12322347"/>
              <a:gd name="connsiteY0" fmla="*/ 10365 h 6188689"/>
              <a:gd name="connsiteX1" fmla="*/ 578608 w 12322347"/>
              <a:gd name="connsiteY1" fmla="*/ 0 h 6188689"/>
              <a:gd name="connsiteX2" fmla="*/ 36453 w 12322347"/>
              <a:gd name="connsiteY2" fmla="*/ 26323 h 6188689"/>
              <a:gd name="connsiteX3" fmla="*/ 36452 w 12322347"/>
              <a:gd name="connsiteY3" fmla="*/ 802437 h 6188689"/>
              <a:gd name="connsiteX4" fmla="*/ 17296 w 12322347"/>
              <a:gd name="connsiteY4" fmla="*/ 1327255 h 6188689"/>
              <a:gd name="connsiteX5" fmla="*/ 6679 w 12322347"/>
              <a:gd name="connsiteY5" fmla="*/ 4552460 h 6188689"/>
              <a:gd name="connsiteX6" fmla="*/ 89932 w 12322347"/>
              <a:gd name="connsiteY6" fmla="*/ 5899109 h 6188689"/>
              <a:gd name="connsiteX7" fmla="*/ 2768884 w 12322347"/>
              <a:gd name="connsiteY7" fmla="*/ 5887250 h 6188689"/>
              <a:gd name="connsiteX8" fmla="*/ 4422579 w 12322347"/>
              <a:gd name="connsiteY8" fmla="*/ 5865867 h 6188689"/>
              <a:gd name="connsiteX9" fmla="*/ 5393880 w 12322347"/>
              <a:gd name="connsiteY9" fmla="*/ 5881730 h 6188689"/>
              <a:gd name="connsiteX10" fmla="*/ 5877638 w 12322347"/>
              <a:gd name="connsiteY10" fmla="*/ 6188689 h 6188689"/>
              <a:gd name="connsiteX11" fmla="*/ 6150141 w 12322347"/>
              <a:gd name="connsiteY11" fmla="*/ 5865961 h 6188689"/>
              <a:gd name="connsiteX12" fmla="*/ 9277333 w 12322347"/>
              <a:gd name="connsiteY12" fmla="*/ 5869176 h 6188689"/>
              <a:gd name="connsiteX13" fmla="*/ 10186235 w 12322347"/>
              <a:gd name="connsiteY13" fmla="*/ 5872051 h 6188689"/>
              <a:gd name="connsiteX14" fmla="*/ 11106174 w 12322347"/>
              <a:gd name="connsiteY14" fmla="*/ 5879918 h 6188689"/>
              <a:gd name="connsiteX15" fmla="*/ 12264257 w 12322347"/>
              <a:gd name="connsiteY15" fmla="*/ 5878872 h 6188689"/>
              <a:gd name="connsiteX16" fmla="*/ 12289901 w 12322347"/>
              <a:gd name="connsiteY16" fmla="*/ 2589937 h 6188689"/>
              <a:gd name="connsiteX17" fmla="*/ 12280552 w 12322347"/>
              <a:gd name="connsiteY17" fmla="*/ 133865 h 6188689"/>
              <a:gd name="connsiteX18" fmla="*/ 11824723 w 12322347"/>
              <a:gd name="connsiteY18" fmla="*/ 86587 h 6188689"/>
              <a:gd name="connsiteX19" fmla="*/ 10295765 w 12322347"/>
              <a:gd name="connsiteY19" fmla="*/ 80031 h 6188689"/>
              <a:gd name="connsiteX20" fmla="*/ 7778825 w 12322347"/>
              <a:gd name="connsiteY20" fmla="*/ 33462 h 6188689"/>
              <a:gd name="connsiteX21" fmla="*/ 2261685 w 12322347"/>
              <a:gd name="connsiteY21" fmla="*/ 10365 h 6188689"/>
              <a:gd name="connsiteX0" fmla="*/ 2261685 w 12322347"/>
              <a:gd name="connsiteY0" fmla="*/ 0 h 6178324"/>
              <a:gd name="connsiteX1" fmla="*/ 816102 w 12322347"/>
              <a:gd name="connsiteY1" fmla="*/ 10760 h 6178324"/>
              <a:gd name="connsiteX2" fmla="*/ 36453 w 12322347"/>
              <a:gd name="connsiteY2" fmla="*/ 15958 h 6178324"/>
              <a:gd name="connsiteX3" fmla="*/ 36452 w 12322347"/>
              <a:gd name="connsiteY3" fmla="*/ 792072 h 6178324"/>
              <a:gd name="connsiteX4" fmla="*/ 17296 w 12322347"/>
              <a:gd name="connsiteY4" fmla="*/ 1316890 h 6178324"/>
              <a:gd name="connsiteX5" fmla="*/ 6679 w 12322347"/>
              <a:gd name="connsiteY5" fmla="*/ 4542095 h 6178324"/>
              <a:gd name="connsiteX6" fmla="*/ 89932 w 12322347"/>
              <a:gd name="connsiteY6" fmla="*/ 5888744 h 6178324"/>
              <a:gd name="connsiteX7" fmla="*/ 2768884 w 12322347"/>
              <a:gd name="connsiteY7" fmla="*/ 5876885 h 6178324"/>
              <a:gd name="connsiteX8" fmla="*/ 4422579 w 12322347"/>
              <a:gd name="connsiteY8" fmla="*/ 5855502 h 6178324"/>
              <a:gd name="connsiteX9" fmla="*/ 5393880 w 12322347"/>
              <a:gd name="connsiteY9" fmla="*/ 5871365 h 6178324"/>
              <a:gd name="connsiteX10" fmla="*/ 5877638 w 12322347"/>
              <a:gd name="connsiteY10" fmla="*/ 6178324 h 6178324"/>
              <a:gd name="connsiteX11" fmla="*/ 6150141 w 12322347"/>
              <a:gd name="connsiteY11" fmla="*/ 5855596 h 6178324"/>
              <a:gd name="connsiteX12" fmla="*/ 9277333 w 12322347"/>
              <a:gd name="connsiteY12" fmla="*/ 5858811 h 6178324"/>
              <a:gd name="connsiteX13" fmla="*/ 10186235 w 12322347"/>
              <a:gd name="connsiteY13" fmla="*/ 5861686 h 6178324"/>
              <a:gd name="connsiteX14" fmla="*/ 11106174 w 12322347"/>
              <a:gd name="connsiteY14" fmla="*/ 5869553 h 6178324"/>
              <a:gd name="connsiteX15" fmla="*/ 12264257 w 12322347"/>
              <a:gd name="connsiteY15" fmla="*/ 5868507 h 6178324"/>
              <a:gd name="connsiteX16" fmla="*/ 12289901 w 12322347"/>
              <a:gd name="connsiteY16" fmla="*/ 2579572 h 6178324"/>
              <a:gd name="connsiteX17" fmla="*/ 12280552 w 12322347"/>
              <a:gd name="connsiteY17" fmla="*/ 123500 h 6178324"/>
              <a:gd name="connsiteX18" fmla="*/ 11824723 w 12322347"/>
              <a:gd name="connsiteY18" fmla="*/ 76222 h 6178324"/>
              <a:gd name="connsiteX19" fmla="*/ 10295765 w 12322347"/>
              <a:gd name="connsiteY19" fmla="*/ 69666 h 6178324"/>
              <a:gd name="connsiteX20" fmla="*/ 7778825 w 12322347"/>
              <a:gd name="connsiteY20" fmla="*/ 23097 h 6178324"/>
              <a:gd name="connsiteX21" fmla="*/ 2261685 w 12322347"/>
              <a:gd name="connsiteY21" fmla="*/ 0 h 617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322347" h="6178324">
                <a:moveTo>
                  <a:pt x="2261685" y="0"/>
                </a:moveTo>
                <a:lnTo>
                  <a:pt x="816102" y="10760"/>
                </a:lnTo>
                <a:lnTo>
                  <a:pt x="36453" y="15958"/>
                </a:lnTo>
                <a:cubicBezTo>
                  <a:pt x="36453" y="288746"/>
                  <a:pt x="36452" y="519284"/>
                  <a:pt x="36452" y="792072"/>
                </a:cubicBezTo>
                <a:cubicBezTo>
                  <a:pt x="37984" y="902748"/>
                  <a:pt x="15764" y="1206214"/>
                  <a:pt x="17296" y="1316890"/>
                </a:cubicBezTo>
                <a:cubicBezTo>
                  <a:pt x="32125" y="1752674"/>
                  <a:pt x="-17301" y="3705146"/>
                  <a:pt x="6679" y="4542095"/>
                </a:cubicBezTo>
                <a:cubicBezTo>
                  <a:pt x="46570" y="5225386"/>
                  <a:pt x="-51265" y="5916324"/>
                  <a:pt x="89932" y="5888744"/>
                </a:cubicBezTo>
                <a:cubicBezTo>
                  <a:pt x="879263" y="5903089"/>
                  <a:pt x="1955065" y="5877266"/>
                  <a:pt x="2768884" y="5876885"/>
                </a:cubicBezTo>
                <a:lnTo>
                  <a:pt x="4422579" y="5855502"/>
                </a:lnTo>
                <a:lnTo>
                  <a:pt x="5393880" y="5871365"/>
                </a:lnTo>
                <a:cubicBezTo>
                  <a:pt x="5664089" y="6007274"/>
                  <a:pt x="5704024" y="6065354"/>
                  <a:pt x="5877638" y="6178324"/>
                </a:cubicBezTo>
                <a:cubicBezTo>
                  <a:pt x="5954187" y="6102215"/>
                  <a:pt x="6049125" y="5996227"/>
                  <a:pt x="6150141" y="5855596"/>
                </a:cubicBezTo>
                <a:cubicBezTo>
                  <a:pt x="6237130" y="5852856"/>
                  <a:pt x="8916121" y="5865726"/>
                  <a:pt x="9277333" y="5858811"/>
                </a:cubicBezTo>
                <a:lnTo>
                  <a:pt x="10186235" y="5861686"/>
                </a:lnTo>
                <a:lnTo>
                  <a:pt x="11106174" y="5869553"/>
                </a:lnTo>
                <a:cubicBezTo>
                  <a:pt x="11463837" y="5859889"/>
                  <a:pt x="12237326" y="5912260"/>
                  <a:pt x="12264257" y="5868507"/>
                </a:cubicBezTo>
                <a:cubicBezTo>
                  <a:pt x="12302700" y="5662987"/>
                  <a:pt x="12276557" y="4364873"/>
                  <a:pt x="12289901" y="2579572"/>
                </a:cubicBezTo>
                <a:cubicBezTo>
                  <a:pt x="12338262" y="1498304"/>
                  <a:pt x="12330432" y="544926"/>
                  <a:pt x="12280552" y="123500"/>
                </a:cubicBezTo>
                <a:cubicBezTo>
                  <a:pt x="12274271" y="70433"/>
                  <a:pt x="12155521" y="85194"/>
                  <a:pt x="11824723" y="76222"/>
                </a:cubicBezTo>
                <a:cubicBezTo>
                  <a:pt x="11493925" y="67250"/>
                  <a:pt x="10495817" y="85585"/>
                  <a:pt x="10295765" y="69666"/>
                </a:cubicBezTo>
                <a:lnTo>
                  <a:pt x="7778825" y="23097"/>
                </a:lnTo>
                <a:lnTo>
                  <a:pt x="2261685" y="0"/>
                </a:ln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3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D6A03ED-7B7A-4C88-8FFC-A4D86244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9B916-BAA2-AACE-7DB3-4D9E9E48A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57"/>
          <a:stretch/>
        </p:blipFill>
        <p:spPr>
          <a:xfrm>
            <a:off x="4561582" y="404593"/>
            <a:ext cx="7177672" cy="3789060"/>
          </a:xfrm>
          <a:custGeom>
            <a:avLst/>
            <a:gdLst/>
            <a:ahLst/>
            <a:cxnLst/>
            <a:rect l="l" t="t" r="r" b="b"/>
            <a:pathLst>
              <a:path w="7401982" h="6180550">
                <a:moveTo>
                  <a:pt x="468623" y="34"/>
                </a:moveTo>
                <a:cubicBezTo>
                  <a:pt x="635980" y="409"/>
                  <a:pt x="845682" y="3920"/>
                  <a:pt x="1032947" y="8815"/>
                </a:cubicBezTo>
                <a:lnTo>
                  <a:pt x="6362252" y="38273"/>
                </a:lnTo>
                <a:lnTo>
                  <a:pt x="7392971" y="78157"/>
                </a:lnTo>
                <a:cubicBezTo>
                  <a:pt x="7425268" y="2113988"/>
                  <a:pt x="7360673" y="4125596"/>
                  <a:pt x="7356636" y="6149315"/>
                </a:cubicBezTo>
                <a:lnTo>
                  <a:pt x="7156946" y="6148904"/>
                </a:lnTo>
                <a:lnTo>
                  <a:pt x="1149311" y="6180550"/>
                </a:lnTo>
                <a:cubicBezTo>
                  <a:pt x="670432" y="6151091"/>
                  <a:pt x="328375" y="6180551"/>
                  <a:pt x="0" y="6151091"/>
                </a:cubicBezTo>
                <a:cubicBezTo>
                  <a:pt x="20775" y="3685334"/>
                  <a:pt x="-22804" y="1383584"/>
                  <a:pt x="68412" y="126652"/>
                </a:cubicBezTo>
                <a:cubicBezTo>
                  <a:pt x="76255" y="-27768"/>
                  <a:pt x="69755" y="22759"/>
                  <a:pt x="227100" y="3120"/>
                </a:cubicBezTo>
                <a:cubicBezTo>
                  <a:pt x="283036" y="711"/>
                  <a:pt x="368207" y="-192"/>
                  <a:pt x="468623" y="34"/>
                </a:cubicBez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3975754-B125-4FFC-9140-F88A16E3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0726" y="398616"/>
            <a:ext cx="7177671" cy="5810148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42118 w 7631470"/>
              <a:gd name="connsiteY0" fmla="*/ 6405352 h 6405386"/>
              <a:gd name="connsiteX1" fmla="*/ 6552830 w 7631470"/>
              <a:gd name="connsiteY1" fmla="*/ 6396252 h 6405386"/>
              <a:gd name="connsiteX2" fmla="*/ 987782 w 7631470"/>
              <a:gd name="connsiteY2" fmla="*/ 6365722 h 6405386"/>
              <a:gd name="connsiteX3" fmla="*/ 0 w 7631470"/>
              <a:gd name="connsiteY3" fmla="*/ 6336938 h 6405386"/>
              <a:gd name="connsiteX4" fmla="*/ 0 w 7631470"/>
              <a:gd name="connsiteY4" fmla="*/ 32372 h 6405386"/>
              <a:gd name="connsiteX5" fmla="*/ 157934 w 7631470"/>
              <a:gd name="connsiteY5" fmla="*/ 32797 h 6405386"/>
              <a:gd name="connsiteX6" fmla="*/ 6431319 w 7631470"/>
              <a:gd name="connsiteY6" fmla="*/ 0 h 6405386"/>
              <a:gd name="connsiteX7" fmla="*/ 7631470 w 7631470"/>
              <a:gd name="connsiteY7" fmla="*/ 30531 h 6405386"/>
              <a:gd name="connsiteX8" fmla="*/ 7560032 w 7631470"/>
              <a:gd name="connsiteY8" fmla="*/ 6274128 h 6405386"/>
              <a:gd name="connsiteX9" fmla="*/ 7394324 w 7631470"/>
              <a:gd name="connsiteY9" fmla="*/ 6402154 h 6405386"/>
              <a:gd name="connsiteX10" fmla="*/ 7142118 w 7631470"/>
              <a:gd name="connsiteY10" fmla="*/ 6405352 h 6405386"/>
              <a:gd name="connsiteX0" fmla="*/ 7154766 w 7644118"/>
              <a:gd name="connsiteY0" fmla="*/ 6405352 h 6405386"/>
              <a:gd name="connsiteX1" fmla="*/ 6565478 w 7644118"/>
              <a:gd name="connsiteY1" fmla="*/ 6396252 h 6405386"/>
              <a:gd name="connsiteX2" fmla="*/ 1000430 w 7644118"/>
              <a:gd name="connsiteY2" fmla="*/ 6365722 h 6405386"/>
              <a:gd name="connsiteX3" fmla="*/ 0 w 7644118"/>
              <a:gd name="connsiteY3" fmla="*/ 6324387 h 6405386"/>
              <a:gd name="connsiteX4" fmla="*/ 12648 w 7644118"/>
              <a:gd name="connsiteY4" fmla="*/ 32372 h 6405386"/>
              <a:gd name="connsiteX5" fmla="*/ 170582 w 7644118"/>
              <a:gd name="connsiteY5" fmla="*/ 32797 h 6405386"/>
              <a:gd name="connsiteX6" fmla="*/ 6443967 w 7644118"/>
              <a:gd name="connsiteY6" fmla="*/ 0 h 6405386"/>
              <a:gd name="connsiteX7" fmla="*/ 7644118 w 7644118"/>
              <a:gd name="connsiteY7" fmla="*/ 30531 h 6405386"/>
              <a:gd name="connsiteX8" fmla="*/ 7572680 w 7644118"/>
              <a:gd name="connsiteY8" fmla="*/ 6274128 h 6405386"/>
              <a:gd name="connsiteX9" fmla="*/ 7406972 w 7644118"/>
              <a:gd name="connsiteY9" fmla="*/ 6402154 h 6405386"/>
              <a:gd name="connsiteX10" fmla="*/ 7154766 w 7644118"/>
              <a:gd name="connsiteY10" fmla="*/ 6405352 h 6405386"/>
              <a:gd name="connsiteX0" fmla="*/ 7167747 w 7657099"/>
              <a:gd name="connsiteY0" fmla="*/ 6405352 h 6405386"/>
              <a:gd name="connsiteX1" fmla="*/ 6578459 w 7657099"/>
              <a:gd name="connsiteY1" fmla="*/ 6396252 h 6405386"/>
              <a:gd name="connsiteX2" fmla="*/ 1013411 w 7657099"/>
              <a:gd name="connsiteY2" fmla="*/ 6365722 h 6405386"/>
              <a:gd name="connsiteX3" fmla="*/ 12981 w 7657099"/>
              <a:gd name="connsiteY3" fmla="*/ 6324387 h 6405386"/>
              <a:gd name="connsiteX4" fmla="*/ 25629 w 7657099"/>
              <a:gd name="connsiteY4" fmla="*/ 32372 h 6405386"/>
              <a:gd name="connsiteX5" fmla="*/ 183563 w 7657099"/>
              <a:gd name="connsiteY5" fmla="*/ 32797 h 6405386"/>
              <a:gd name="connsiteX6" fmla="*/ 6456948 w 7657099"/>
              <a:gd name="connsiteY6" fmla="*/ 0 h 6405386"/>
              <a:gd name="connsiteX7" fmla="*/ 7657099 w 7657099"/>
              <a:gd name="connsiteY7" fmla="*/ 30531 h 6405386"/>
              <a:gd name="connsiteX8" fmla="*/ 7585661 w 7657099"/>
              <a:gd name="connsiteY8" fmla="*/ 6274128 h 6405386"/>
              <a:gd name="connsiteX9" fmla="*/ 7419953 w 7657099"/>
              <a:gd name="connsiteY9" fmla="*/ 6402154 h 6405386"/>
              <a:gd name="connsiteX10" fmla="*/ 7167747 w 7657099"/>
              <a:gd name="connsiteY10" fmla="*/ 6405352 h 6405386"/>
              <a:gd name="connsiteX0" fmla="*/ 7236700 w 7726052"/>
              <a:gd name="connsiteY0" fmla="*/ 6405352 h 6405386"/>
              <a:gd name="connsiteX1" fmla="*/ 6647412 w 7726052"/>
              <a:gd name="connsiteY1" fmla="*/ 6396252 h 6405386"/>
              <a:gd name="connsiteX2" fmla="*/ 1082364 w 7726052"/>
              <a:gd name="connsiteY2" fmla="*/ 6365722 h 6405386"/>
              <a:gd name="connsiteX3" fmla="*/ 6051 w 7726052"/>
              <a:gd name="connsiteY3" fmla="*/ 6324387 h 6405386"/>
              <a:gd name="connsiteX4" fmla="*/ 94582 w 7726052"/>
              <a:gd name="connsiteY4" fmla="*/ 32372 h 6405386"/>
              <a:gd name="connsiteX5" fmla="*/ 252516 w 7726052"/>
              <a:gd name="connsiteY5" fmla="*/ 32797 h 6405386"/>
              <a:gd name="connsiteX6" fmla="*/ 6525901 w 7726052"/>
              <a:gd name="connsiteY6" fmla="*/ 0 h 6405386"/>
              <a:gd name="connsiteX7" fmla="*/ 7726052 w 7726052"/>
              <a:gd name="connsiteY7" fmla="*/ 30531 h 6405386"/>
              <a:gd name="connsiteX8" fmla="*/ 7654614 w 7726052"/>
              <a:gd name="connsiteY8" fmla="*/ 6274128 h 6405386"/>
              <a:gd name="connsiteX9" fmla="*/ 7488906 w 7726052"/>
              <a:gd name="connsiteY9" fmla="*/ 6402154 h 6405386"/>
              <a:gd name="connsiteX10" fmla="*/ 7236700 w 7726052"/>
              <a:gd name="connsiteY10" fmla="*/ 6405352 h 6405386"/>
              <a:gd name="connsiteX0" fmla="*/ 7240058 w 7729410"/>
              <a:gd name="connsiteY0" fmla="*/ 6405352 h 6405386"/>
              <a:gd name="connsiteX1" fmla="*/ 6650770 w 7729410"/>
              <a:gd name="connsiteY1" fmla="*/ 6396252 h 6405386"/>
              <a:gd name="connsiteX2" fmla="*/ 1085722 w 7729410"/>
              <a:gd name="connsiteY2" fmla="*/ 6365722 h 6405386"/>
              <a:gd name="connsiteX3" fmla="*/ 9409 w 7729410"/>
              <a:gd name="connsiteY3" fmla="*/ 6324387 h 6405386"/>
              <a:gd name="connsiteX4" fmla="*/ 47351 w 7729410"/>
              <a:gd name="connsiteY4" fmla="*/ 32372 h 6405386"/>
              <a:gd name="connsiteX5" fmla="*/ 255874 w 7729410"/>
              <a:gd name="connsiteY5" fmla="*/ 32797 h 6405386"/>
              <a:gd name="connsiteX6" fmla="*/ 6529259 w 7729410"/>
              <a:gd name="connsiteY6" fmla="*/ 0 h 6405386"/>
              <a:gd name="connsiteX7" fmla="*/ 7729410 w 7729410"/>
              <a:gd name="connsiteY7" fmla="*/ 30531 h 6405386"/>
              <a:gd name="connsiteX8" fmla="*/ 7657972 w 7729410"/>
              <a:gd name="connsiteY8" fmla="*/ 6274128 h 6405386"/>
              <a:gd name="connsiteX9" fmla="*/ 7492264 w 7729410"/>
              <a:gd name="connsiteY9" fmla="*/ 6402154 h 6405386"/>
              <a:gd name="connsiteX10" fmla="*/ 7240058 w 7729410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29410" h="6405386">
                <a:moveTo>
                  <a:pt x="7240058" y="6405352"/>
                </a:moveTo>
                <a:cubicBezTo>
                  <a:pt x="7065297" y="6404963"/>
                  <a:pt x="6846319" y="6401325"/>
                  <a:pt x="6650770" y="6396252"/>
                </a:cubicBezTo>
                <a:lnTo>
                  <a:pt x="1085722" y="6365722"/>
                </a:lnTo>
                <a:lnTo>
                  <a:pt x="9409" y="6324387"/>
                </a:lnTo>
                <a:cubicBezTo>
                  <a:pt x="-24317" y="4214496"/>
                  <a:pt x="43135" y="2129710"/>
                  <a:pt x="47351" y="32372"/>
                </a:cubicBezTo>
                <a:lnTo>
                  <a:pt x="255874" y="32797"/>
                </a:lnTo>
                <a:lnTo>
                  <a:pt x="6529259" y="0"/>
                </a:lnTo>
                <a:cubicBezTo>
                  <a:pt x="7029322" y="30531"/>
                  <a:pt x="7386510" y="-1"/>
                  <a:pt x="7729410" y="30531"/>
                </a:cubicBezTo>
                <a:cubicBezTo>
                  <a:pt x="7707716" y="2585987"/>
                  <a:pt x="7753223" y="4971471"/>
                  <a:pt x="7657972" y="6274128"/>
                </a:cubicBezTo>
                <a:cubicBezTo>
                  <a:pt x="7649782" y="6434165"/>
                  <a:pt x="7656570" y="6381800"/>
                  <a:pt x="7492264" y="6402154"/>
                </a:cubicBezTo>
                <a:cubicBezTo>
                  <a:pt x="7433854" y="6404650"/>
                  <a:pt x="7344915" y="6405586"/>
                  <a:pt x="7240058" y="640535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C673667-46AA-4DF0-A85B-F7D6E52DB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17882" y="494866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6C1F2A2-D184-49FB-99E6-B2EE7A52C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539370" flipH="1" flipV="1">
            <a:off x="633254" y="452324"/>
            <a:ext cx="4036224" cy="2597228"/>
          </a:xfrm>
          <a:custGeom>
            <a:avLst/>
            <a:gdLst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403600 w 3637280"/>
              <a:gd name="connsiteY39" fmla="*/ 3505200 h 4023360"/>
              <a:gd name="connsiteX40" fmla="*/ 3505200 w 3637280"/>
              <a:gd name="connsiteY40" fmla="*/ 3596640 h 4023360"/>
              <a:gd name="connsiteX41" fmla="*/ 3545840 w 3637280"/>
              <a:gd name="connsiteY41" fmla="*/ 3637280 h 4023360"/>
              <a:gd name="connsiteX42" fmla="*/ 3596640 w 3637280"/>
              <a:gd name="connsiteY42" fmla="*/ 3667760 h 4023360"/>
              <a:gd name="connsiteX43" fmla="*/ 3637280 w 3637280"/>
              <a:gd name="connsiteY43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45840 w 3637280"/>
              <a:gd name="connsiteY40" fmla="*/ 3637280 h 4023360"/>
              <a:gd name="connsiteX41" fmla="*/ 3596640 w 3637280"/>
              <a:gd name="connsiteY41" fmla="*/ 3667760 h 4023360"/>
              <a:gd name="connsiteX42" fmla="*/ 3637280 w 3637280"/>
              <a:gd name="connsiteY42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41" fmla="*/ 3637280 w 3637280"/>
              <a:gd name="connsiteY41" fmla="*/ 368808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40" fmla="*/ 3596640 w 3637280"/>
              <a:gd name="connsiteY40" fmla="*/ 3667760 h 4023360"/>
              <a:gd name="connsiteX0" fmla="*/ 3637280 w 3637280"/>
              <a:gd name="connsiteY0" fmla="*/ 3352800 h 4023360"/>
              <a:gd name="connsiteX1" fmla="*/ 3606800 w 3637280"/>
              <a:gd name="connsiteY1" fmla="*/ 3403600 h 4023360"/>
              <a:gd name="connsiteX2" fmla="*/ 3556000 w 3637280"/>
              <a:gd name="connsiteY2" fmla="*/ 3474720 h 4023360"/>
              <a:gd name="connsiteX3" fmla="*/ 3535680 w 3637280"/>
              <a:gd name="connsiteY3" fmla="*/ 3505200 h 4023360"/>
              <a:gd name="connsiteX4" fmla="*/ 3515360 w 3637280"/>
              <a:gd name="connsiteY4" fmla="*/ 3525520 h 4023360"/>
              <a:gd name="connsiteX5" fmla="*/ 3474720 w 3637280"/>
              <a:gd name="connsiteY5" fmla="*/ 3576320 h 4023360"/>
              <a:gd name="connsiteX6" fmla="*/ 3230880 w 3637280"/>
              <a:gd name="connsiteY6" fmla="*/ 3749040 h 4023360"/>
              <a:gd name="connsiteX7" fmla="*/ 2763520 w 3637280"/>
              <a:gd name="connsiteY7" fmla="*/ 3931920 h 4023360"/>
              <a:gd name="connsiteX8" fmla="*/ 2407920 w 3637280"/>
              <a:gd name="connsiteY8" fmla="*/ 4013200 h 4023360"/>
              <a:gd name="connsiteX9" fmla="*/ 2204720 w 3637280"/>
              <a:gd name="connsiteY9" fmla="*/ 4023360 h 4023360"/>
              <a:gd name="connsiteX10" fmla="*/ 1869440 w 3637280"/>
              <a:gd name="connsiteY10" fmla="*/ 4013200 h 4023360"/>
              <a:gd name="connsiteX11" fmla="*/ 1483360 w 3637280"/>
              <a:gd name="connsiteY11" fmla="*/ 3942080 h 4023360"/>
              <a:gd name="connsiteX12" fmla="*/ 1259840 w 3637280"/>
              <a:gd name="connsiteY12" fmla="*/ 3870960 h 4023360"/>
              <a:gd name="connsiteX13" fmla="*/ 1056640 w 3637280"/>
              <a:gd name="connsiteY13" fmla="*/ 3779520 h 4023360"/>
              <a:gd name="connsiteX14" fmla="*/ 792480 w 3637280"/>
              <a:gd name="connsiteY14" fmla="*/ 3616960 h 4023360"/>
              <a:gd name="connsiteX15" fmla="*/ 355600 w 3637280"/>
              <a:gd name="connsiteY15" fmla="*/ 3017520 h 4023360"/>
              <a:gd name="connsiteX16" fmla="*/ 152400 w 3637280"/>
              <a:gd name="connsiteY16" fmla="*/ 2611120 h 4023360"/>
              <a:gd name="connsiteX17" fmla="*/ 30480 w 3637280"/>
              <a:gd name="connsiteY17" fmla="*/ 2204720 h 4023360"/>
              <a:gd name="connsiteX18" fmla="*/ 0 w 3637280"/>
              <a:gd name="connsiteY18" fmla="*/ 1981200 h 4023360"/>
              <a:gd name="connsiteX19" fmla="*/ 71120 w 3637280"/>
              <a:gd name="connsiteY19" fmla="*/ 1158240 h 4023360"/>
              <a:gd name="connsiteX20" fmla="*/ 132080 w 3637280"/>
              <a:gd name="connsiteY20" fmla="*/ 975360 h 4023360"/>
              <a:gd name="connsiteX21" fmla="*/ 294640 w 3637280"/>
              <a:gd name="connsiteY21" fmla="*/ 690880 h 4023360"/>
              <a:gd name="connsiteX22" fmla="*/ 751840 w 3637280"/>
              <a:gd name="connsiteY22" fmla="*/ 254000 h 4023360"/>
              <a:gd name="connsiteX23" fmla="*/ 1127760 w 3637280"/>
              <a:gd name="connsiteY23" fmla="*/ 71120 h 4023360"/>
              <a:gd name="connsiteX24" fmla="*/ 1432560 w 3637280"/>
              <a:gd name="connsiteY24" fmla="*/ 10160 h 4023360"/>
              <a:gd name="connsiteX25" fmla="*/ 1625600 w 3637280"/>
              <a:gd name="connsiteY25" fmla="*/ 0 h 4023360"/>
              <a:gd name="connsiteX26" fmla="*/ 2174240 w 3637280"/>
              <a:gd name="connsiteY26" fmla="*/ 20320 h 4023360"/>
              <a:gd name="connsiteX27" fmla="*/ 2407920 w 3637280"/>
              <a:gd name="connsiteY27" fmla="*/ 101600 h 4023360"/>
              <a:gd name="connsiteX28" fmla="*/ 2580640 w 3637280"/>
              <a:gd name="connsiteY28" fmla="*/ 223520 h 4023360"/>
              <a:gd name="connsiteX29" fmla="*/ 2794000 w 3637280"/>
              <a:gd name="connsiteY29" fmla="*/ 599440 h 4023360"/>
              <a:gd name="connsiteX30" fmla="*/ 2885440 w 3637280"/>
              <a:gd name="connsiteY30" fmla="*/ 853440 h 4023360"/>
              <a:gd name="connsiteX31" fmla="*/ 3007360 w 3637280"/>
              <a:gd name="connsiteY31" fmla="*/ 1361440 h 4023360"/>
              <a:gd name="connsiteX32" fmla="*/ 3078480 w 3637280"/>
              <a:gd name="connsiteY32" fmla="*/ 1899920 h 4023360"/>
              <a:gd name="connsiteX33" fmla="*/ 3078480 w 3637280"/>
              <a:gd name="connsiteY33" fmla="*/ 2570480 h 4023360"/>
              <a:gd name="connsiteX34" fmla="*/ 3037840 w 3637280"/>
              <a:gd name="connsiteY34" fmla="*/ 2844800 h 4023360"/>
              <a:gd name="connsiteX35" fmla="*/ 3017520 w 3637280"/>
              <a:gd name="connsiteY35" fmla="*/ 2926080 h 4023360"/>
              <a:gd name="connsiteX36" fmla="*/ 2997200 w 3637280"/>
              <a:gd name="connsiteY36" fmla="*/ 2966720 h 4023360"/>
              <a:gd name="connsiteX37" fmla="*/ 3068320 w 3637280"/>
              <a:gd name="connsiteY37" fmla="*/ 3098800 h 4023360"/>
              <a:gd name="connsiteX38" fmla="*/ 3108960 w 3637280"/>
              <a:gd name="connsiteY38" fmla="*/ 3169920 h 4023360"/>
              <a:gd name="connsiteX39" fmla="*/ 3505200 w 3637280"/>
              <a:gd name="connsiteY39" fmla="*/ 3596640 h 4023360"/>
              <a:gd name="connsiteX0" fmla="*/ 3637280 w 3820160"/>
              <a:gd name="connsiteY0" fmla="*/ 3352800 h 4023360"/>
              <a:gd name="connsiteX1" fmla="*/ 3606800 w 3820160"/>
              <a:gd name="connsiteY1" fmla="*/ 3403600 h 4023360"/>
              <a:gd name="connsiteX2" fmla="*/ 3556000 w 3820160"/>
              <a:gd name="connsiteY2" fmla="*/ 3474720 h 4023360"/>
              <a:gd name="connsiteX3" fmla="*/ 3535680 w 3820160"/>
              <a:gd name="connsiteY3" fmla="*/ 3505200 h 4023360"/>
              <a:gd name="connsiteX4" fmla="*/ 3515360 w 3820160"/>
              <a:gd name="connsiteY4" fmla="*/ 3525520 h 4023360"/>
              <a:gd name="connsiteX5" fmla="*/ 3474720 w 3820160"/>
              <a:gd name="connsiteY5" fmla="*/ 3576320 h 4023360"/>
              <a:gd name="connsiteX6" fmla="*/ 3230880 w 3820160"/>
              <a:gd name="connsiteY6" fmla="*/ 3749040 h 4023360"/>
              <a:gd name="connsiteX7" fmla="*/ 2763520 w 3820160"/>
              <a:gd name="connsiteY7" fmla="*/ 3931920 h 4023360"/>
              <a:gd name="connsiteX8" fmla="*/ 2407920 w 3820160"/>
              <a:gd name="connsiteY8" fmla="*/ 4013200 h 4023360"/>
              <a:gd name="connsiteX9" fmla="*/ 2204720 w 3820160"/>
              <a:gd name="connsiteY9" fmla="*/ 4023360 h 4023360"/>
              <a:gd name="connsiteX10" fmla="*/ 1869440 w 3820160"/>
              <a:gd name="connsiteY10" fmla="*/ 4013200 h 4023360"/>
              <a:gd name="connsiteX11" fmla="*/ 1483360 w 3820160"/>
              <a:gd name="connsiteY11" fmla="*/ 3942080 h 4023360"/>
              <a:gd name="connsiteX12" fmla="*/ 1259840 w 3820160"/>
              <a:gd name="connsiteY12" fmla="*/ 3870960 h 4023360"/>
              <a:gd name="connsiteX13" fmla="*/ 1056640 w 3820160"/>
              <a:gd name="connsiteY13" fmla="*/ 3779520 h 4023360"/>
              <a:gd name="connsiteX14" fmla="*/ 792480 w 3820160"/>
              <a:gd name="connsiteY14" fmla="*/ 3616960 h 4023360"/>
              <a:gd name="connsiteX15" fmla="*/ 355600 w 3820160"/>
              <a:gd name="connsiteY15" fmla="*/ 3017520 h 4023360"/>
              <a:gd name="connsiteX16" fmla="*/ 152400 w 3820160"/>
              <a:gd name="connsiteY16" fmla="*/ 2611120 h 4023360"/>
              <a:gd name="connsiteX17" fmla="*/ 30480 w 3820160"/>
              <a:gd name="connsiteY17" fmla="*/ 2204720 h 4023360"/>
              <a:gd name="connsiteX18" fmla="*/ 0 w 3820160"/>
              <a:gd name="connsiteY18" fmla="*/ 1981200 h 4023360"/>
              <a:gd name="connsiteX19" fmla="*/ 71120 w 3820160"/>
              <a:gd name="connsiteY19" fmla="*/ 1158240 h 4023360"/>
              <a:gd name="connsiteX20" fmla="*/ 132080 w 3820160"/>
              <a:gd name="connsiteY20" fmla="*/ 975360 h 4023360"/>
              <a:gd name="connsiteX21" fmla="*/ 294640 w 3820160"/>
              <a:gd name="connsiteY21" fmla="*/ 690880 h 4023360"/>
              <a:gd name="connsiteX22" fmla="*/ 751840 w 3820160"/>
              <a:gd name="connsiteY22" fmla="*/ 254000 h 4023360"/>
              <a:gd name="connsiteX23" fmla="*/ 1127760 w 3820160"/>
              <a:gd name="connsiteY23" fmla="*/ 71120 h 4023360"/>
              <a:gd name="connsiteX24" fmla="*/ 1432560 w 3820160"/>
              <a:gd name="connsiteY24" fmla="*/ 10160 h 4023360"/>
              <a:gd name="connsiteX25" fmla="*/ 1625600 w 3820160"/>
              <a:gd name="connsiteY25" fmla="*/ 0 h 4023360"/>
              <a:gd name="connsiteX26" fmla="*/ 2174240 w 3820160"/>
              <a:gd name="connsiteY26" fmla="*/ 20320 h 4023360"/>
              <a:gd name="connsiteX27" fmla="*/ 2407920 w 3820160"/>
              <a:gd name="connsiteY27" fmla="*/ 101600 h 4023360"/>
              <a:gd name="connsiteX28" fmla="*/ 2580640 w 3820160"/>
              <a:gd name="connsiteY28" fmla="*/ 223520 h 4023360"/>
              <a:gd name="connsiteX29" fmla="*/ 2794000 w 3820160"/>
              <a:gd name="connsiteY29" fmla="*/ 599440 h 4023360"/>
              <a:gd name="connsiteX30" fmla="*/ 2885440 w 3820160"/>
              <a:gd name="connsiteY30" fmla="*/ 853440 h 4023360"/>
              <a:gd name="connsiteX31" fmla="*/ 3007360 w 3820160"/>
              <a:gd name="connsiteY31" fmla="*/ 1361440 h 4023360"/>
              <a:gd name="connsiteX32" fmla="*/ 3078480 w 3820160"/>
              <a:gd name="connsiteY32" fmla="*/ 1899920 h 4023360"/>
              <a:gd name="connsiteX33" fmla="*/ 3078480 w 3820160"/>
              <a:gd name="connsiteY33" fmla="*/ 2570480 h 4023360"/>
              <a:gd name="connsiteX34" fmla="*/ 3037840 w 3820160"/>
              <a:gd name="connsiteY34" fmla="*/ 2844800 h 4023360"/>
              <a:gd name="connsiteX35" fmla="*/ 3017520 w 3820160"/>
              <a:gd name="connsiteY35" fmla="*/ 2926080 h 4023360"/>
              <a:gd name="connsiteX36" fmla="*/ 2997200 w 3820160"/>
              <a:gd name="connsiteY36" fmla="*/ 2966720 h 4023360"/>
              <a:gd name="connsiteX37" fmla="*/ 3068320 w 3820160"/>
              <a:gd name="connsiteY37" fmla="*/ 3098800 h 4023360"/>
              <a:gd name="connsiteX38" fmla="*/ 3108960 w 3820160"/>
              <a:gd name="connsiteY38" fmla="*/ 3169920 h 4023360"/>
              <a:gd name="connsiteX39" fmla="*/ 3820160 w 3820160"/>
              <a:gd name="connsiteY39" fmla="*/ 3078480 h 4023360"/>
              <a:gd name="connsiteX0" fmla="*/ 3606800 w 3820160"/>
              <a:gd name="connsiteY0" fmla="*/ 3403600 h 4023360"/>
              <a:gd name="connsiteX1" fmla="*/ 3556000 w 3820160"/>
              <a:gd name="connsiteY1" fmla="*/ 3474720 h 4023360"/>
              <a:gd name="connsiteX2" fmla="*/ 3535680 w 3820160"/>
              <a:gd name="connsiteY2" fmla="*/ 3505200 h 4023360"/>
              <a:gd name="connsiteX3" fmla="*/ 3515360 w 3820160"/>
              <a:gd name="connsiteY3" fmla="*/ 3525520 h 4023360"/>
              <a:gd name="connsiteX4" fmla="*/ 3474720 w 3820160"/>
              <a:gd name="connsiteY4" fmla="*/ 3576320 h 4023360"/>
              <a:gd name="connsiteX5" fmla="*/ 3230880 w 3820160"/>
              <a:gd name="connsiteY5" fmla="*/ 3749040 h 4023360"/>
              <a:gd name="connsiteX6" fmla="*/ 2763520 w 3820160"/>
              <a:gd name="connsiteY6" fmla="*/ 3931920 h 4023360"/>
              <a:gd name="connsiteX7" fmla="*/ 2407920 w 3820160"/>
              <a:gd name="connsiteY7" fmla="*/ 4013200 h 4023360"/>
              <a:gd name="connsiteX8" fmla="*/ 2204720 w 3820160"/>
              <a:gd name="connsiteY8" fmla="*/ 4023360 h 4023360"/>
              <a:gd name="connsiteX9" fmla="*/ 1869440 w 3820160"/>
              <a:gd name="connsiteY9" fmla="*/ 4013200 h 4023360"/>
              <a:gd name="connsiteX10" fmla="*/ 1483360 w 3820160"/>
              <a:gd name="connsiteY10" fmla="*/ 3942080 h 4023360"/>
              <a:gd name="connsiteX11" fmla="*/ 1259840 w 3820160"/>
              <a:gd name="connsiteY11" fmla="*/ 3870960 h 4023360"/>
              <a:gd name="connsiteX12" fmla="*/ 1056640 w 3820160"/>
              <a:gd name="connsiteY12" fmla="*/ 3779520 h 4023360"/>
              <a:gd name="connsiteX13" fmla="*/ 792480 w 3820160"/>
              <a:gd name="connsiteY13" fmla="*/ 3616960 h 4023360"/>
              <a:gd name="connsiteX14" fmla="*/ 355600 w 3820160"/>
              <a:gd name="connsiteY14" fmla="*/ 3017520 h 4023360"/>
              <a:gd name="connsiteX15" fmla="*/ 152400 w 3820160"/>
              <a:gd name="connsiteY15" fmla="*/ 2611120 h 4023360"/>
              <a:gd name="connsiteX16" fmla="*/ 30480 w 3820160"/>
              <a:gd name="connsiteY16" fmla="*/ 2204720 h 4023360"/>
              <a:gd name="connsiteX17" fmla="*/ 0 w 3820160"/>
              <a:gd name="connsiteY17" fmla="*/ 1981200 h 4023360"/>
              <a:gd name="connsiteX18" fmla="*/ 71120 w 3820160"/>
              <a:gd name="connsiteY18" fmla="*/ 1158240 h 4023360"/>
              <a:gd name="connsiteX19" fmla="*/ 132080 w 3820160"/>
              <a:gd name="connsiteY19" fmla="*/ 975360 h 4023360"/>
              <a:gd name="connsiteX20" fmla="*/ 294640 w 3820160"/>
              <a:gd name="connsiteY20" fmla="*/ 690880 h 4023360"/>
              <a:gd name="connsiteX21" fmla="*/ 751840 w 3820160"/>
              <a:gd name="connsiteY21" fmla="*/ 254000 h 4023360"/>
              <a:gd name="connsiteX22" fmla="*/ 1127760 w 3820160"/>
              <a:gd name="connsiteY22" fmla="*/ 71120 h 4023360"/>
              <a:gd name="connsiteX23" fmla="*/ 1432560 w 3820160"/>
              <a:gd name="connsiteY23" fmla="*/ 10160 h 4023360"/>
              <a:gd name="connsiteX24" fmla="*/ 1625600 w 3820160"/>
              <a:gd name="connsiteY24" fmla="*/ 0 h 4023360"/>
              <a:gd name="connsiteX25" fmla="*/ 2174240 w 3820160"/>
              <a:gd name="connsiteY25" fmla="*/ 20320 h 4023360"/>
              <a:gd name="connsiteX26" fmla="*/ 2407920 w 3820160"/>
              <a:gd name="connsiteY26" fmla="*/ 101600 h 4023360"/>
              <a:gd name="connsiteX27" fmla="*/ 2580640 w 3820160"/>
              <a:gd name="connsiteY27" fmla="*/ 223520 h 4023360"/>
              <a:gd name="connsiteX28" fmla="*/ 2794000 w 3820160"/>
              <a:gd name="connsiteY28" fmla="*/ 599440 h 4023360"/>
              <a:gd name="connsiteX29" fmla="*/ 2885440 w 3820160"/>
              <a:gd name="connsiteY29" fmla="*/ 853440 h 4023360"/>
              <a:gd name="connsiteX30" fmla="*/ 3007360 w 3820160"/>
              <a:gd name="connsiteY30" fmla="*/ 1361440 h 4023360"/>
              <a:gd name="connsiteX31" fmla="*/ 3078480 w 3820160"/>
              <a:gd name="connsiteY31" fmla="*/ 1899920 h 4023360"/>
              <a:gd name="connsiteX32" fmla="*/ 3078480 w 3820160"/>
              <a:gd name="connsiteY32" fmla="*/ 2570480 h 4023360"/>
              <a:gd name="connsiteX33" fmla="*/ 3037840 w 3820160"/>
              <a:gd name="connsiteY33" fmla="*/ 2844800 h 4023360"/>
              <a:gd name="connsiteX34" fmla="*/ 3017520 w 3820160"/>
              <a:gd name="connsiteY34" fmla="*/ 2926080 h 4023360"/>
              <a:gd name="connsiteX35" fmla="*/ 2997200 w 3820160"/>
              <a:gd name="connsiteY35" fmla="*/ 2966720 h 4023360"/>
              <a:gd name="connsiteX36" fmla="*/ 3068320 w 3820160"/>
              <a:gd name="connsiteY36" fmla="*/ 3098800 h 4023360"/>
              <a:gd name="connsiteX37" fmla="*/ 3108960 w 3820160"/>
              <a:gd name="connsiteY37" fmla="*/ 3169920 h 4023360"/>
              <a:gd name="connsiteX38" fmla="*/ 3820160 w 3820160"/>
              <a:gd name="connsiteY38" fmla="*/ 3078480 h 4023360"/>
              <a:gd name="connsiteX0" fmla="*/ 3556000 w 3820160"/>
              <a:gd name="connsiteY0" fmla="*/ 3474720 h 4023360"/>
              <a:gd name="connsiteX1" fmla="*/ 3535680 w 3820160"/>
              <a:gd name="connsiteY1" fmla="*/ 3505200 h 4023360"/>
              <a:gd name="connsiteX2" fmla="*/ 3515360 w 3820160"/>
              <a:gd name="connsiteY2" fmla="*/ 3525520 h 4023360"/>
              <a:gd name="connsiteX3" fmla="*/ 3474720 w 3820160"/>
              <a:gd name="connsiteY3" fmla="*/ 3576320 h 4023360"/>
              <a:gd name="connsiteX4" fmla="*/ 3230880 w 3820160"/>
              <a:gd name="connsiteY4" fmla="*/ 3749040 h 4023360"/>
              <a:gd name="connsiteX5" fmla="*/ 2763520 w 3820160"/>
              <a:gd name="connsiteY5" fmla="*/ 3931920 h 4023360"/>
              <a:gd name="connsiteX6" fmla="*/ 2407920 w 3820160"/>
              <a:gd name="connsiteY6" fmla="*/ 4013200 h 4023360"/>
              <a:gd name="connsiteX7" fmla="*/ 2204720 w 3820160"/>
              <a:gd name="connsiteY7" fmla="*/ 4023360 h 4023360"/>
              <a:gd name="connsiteX8" fmla="*/ 1869440 w 3820160"/>
              <a:gd name="connsiteY8" fmla="*/ 4013200 h 4023360"/>
              <a:gd name="connsiteX9" fmla="*/ 1483360 w 3820160"/>
              <a:gd name="connsiteY9" fmla="*/ 3942080 h 4023360"/>
              <a:gd name="connsiteX10" fmla="*/ 1259840 w 3820160"/>
              <a:gd name="connsiteY10" fmla="*/ 3870960 h 4023360"/>
              <a:gd name="connsiteX11" fmla="*/ 1056640 w 3820160"/>
              <a:gd name="connsiteY11" fmla="*/ 3779520 h 4023360"/>
              <a:gd name="connsiteX12" fmla="*/ 792480 w 3820160"/>
              <a:gd name="connsiteY12" fmla="*/ 3616960 h 4023360"/>
              <a:gd name="connsiteX13" fmla="*/ 355600 w 3820160"/>
              <a:gd name="connsiteY13" fmla="*/ 3017520 h 4023360"/>
              <a:gd name="connsiteX14" fmla="*/ 152400 w 3820160"/>
              <a:gd name="connsiteY14" fmla="*/ 2611120 h 4023360"/>
              <a:gd name="connsiteX15" fmla="*/ 30480 w 3820160"/>
              <a:gd name="connsiteY15" fmla="*/ 2204720 h 4023360"/>
              <a:gd name="connsiteX16" fmla="*/ 0 w 3820160"/>
              <a:gd name="connsiteY16" fmla="*/ 1981200 h 4023360"/>
              <a:gd name="connsiteX17" fmla="*/ 71120 w 3820160"/>
              <a:gd name="connsiteY17" fmla="*/ 1158240 h 4023360"/>
              <a:gd name="connsiteX18" fmla="*/ 132080 w 3820160"/>
              <a:gd name="connsiteY18" fmla="*/ 975360 h 4023360"/>
              <a:gd name="connsiteX19" fmla="*/ 294640 w 3820160"/>
              <a:gd name="connsiteY19" fmla="*/ 690880 h 4023360"/>
              <a:gd name="connsiteX20" fmla="*/ 751840 w 3820160"/>
              <a:gd name="connsiteY20" fmla="*/ 254000 h 4023360"/>
              <a:gd name="connsiteX21" fmla="*/ 1127760 w 3820160"/>
              <a:gd name="connsiteY21" fmla="*/ 71120 h 4023360"/>
              <a:gd name="connsiteX22" fmla="*/ 1432560 w 3820160"/>
              <a:gd name="connsiteY22" fmla="*/ 10160 h 4023360"/>
              <a:gd name="connsiteX23" fmla="*/ 1625600 w 3820160"/>
              <a:gd name="connsiteY23" fmla="*/ 0 h 4023360"/>
              <a:gd name="connsiteX24" fmla="*/ 2174240 w 3820160"/>
              <a:gd name="connsiteY24" fmla="*/ 20320 h 4023360"/>
              <a:gd name="connsiteX25" fmla="*/ 2407920 w 3820160"/>
              <a:gd name="connsiteY25" fmla="*/ 101600 h 4023360"/>
              <a:gd name="connsiteX26" fmla="*/ 2580640 w 3820160"/>
              <a:gd name="connsiteY26" fmla="*/ 223520 h 4023360"/>
              <a:gd name="connsiteX27" fmla="*/ 2794000 w 3820160"/>
              <a:gd name="connsiteY27" fmla="*/ 599440 h 4023360"/>
              <a:gd name="connsiteX28" fmla="*/ 2885440 w 3820160"/>
              <a:gd name="connsiteY28" fmla="*/ 853440 h 4023360"/>
              <a:gd name="connsiteX29" fmla="*/ 3007360 w 3820160"/>
              <a:gd name="connsiteY29" fmla="*/ 1361440 h 4023360"/>
              <a:gd name="connsiteX30" fmla="*/ 3078480 w 3820160"/>
              <a:gd name="connsiteY30" fmla="*/ 1899920 h 4023360"/>
              <a:gd name="connsiteX31" fmla="*/ 3078480 w 3820160"/>
              <a:gd name="connsiteY31" fmla="*/ 2570480 h 4023360"/>
              <a:gd name="connsiteX32" fmla="*/ 3037840 w 3820160"/>
              <a:gd name="connsiteY32" fmla="*/ 2844800 h 4023360"/>
              <a:gd name="connsiteX33" fmla="*/ 3017520 w 3820160"/>
              <a:gd name="connsiteY33" fmla="*/ 2926080 h 4023360"/>
              <a:gd name="connsiteX34" fmla="*/ 2997200 w 3820160"/>
              <a:gd name="connsiteY34" fmla="*/ 2966720 h 4023360"/>
              <a:gd name="connsiteX35" fmla="*/ 3068320 w 3820160"/>
              <a:gd name="connsiteY35" fmla="*/ 3098800 h 4023360"/>
              <a:gd name="connsiteX36" fmla="*/ 3108960 w 3820160"/>
              <a:gd name="connsiteY36" fmla="*/ 3169920 h 4023360"/>
              <a:gd name="connsiteX37" fmla="*/ 3820160 w 3820160"/>
              <a:gd name="connsiteY37" fmla="*/ 3078480 h 4023360"/>
              <a:gd name="connsiteX0" fmla="*/ 3535680 w 3820160"/>
              <a:gd name="connsiteY0" fmla="*/ 3505200 h 4023360"/>
              <a:gd name="connsiteX1" fmla="*/ 3515360 w 3820160"/>
              <a:gd name="connsiteY1" fmla="*/ 3525520 h 4023360"/>
              <a:gd name="connsiteX2" fmla="*/ 3474720 w 3820160"/>
              <a:gd name="connsiteY2" fmla="*/ 3576320 h 4023360"/>
              <a:gd name="connsiteX3" fmla="*/ 3230880 w 3820160"/>
              <a:gd name="connsiteY3" fmla="*/ 3749040 h 4023360"/>
              <a:gd name="connsiteX4" fmla="*/ 2763520 w 3820160"/>
              <a:gd name="connsiteY4" fmla="*/ 3931920 h 4023360"/>
              <a:gd name="connsiteX5" fmla="*/ 2407920 w 3820160"/>
              <a:gd name="connsiteY5" fmla="*/ 4013200 h 4023360"/>
              <a:gd name="connsiteX6" fmla="*/ 2204720 w 3820160"/>
              <a:gd name="connsiteY6" fmla="*/ 4023360 h 4023360"/>
              <a:gd name="connsiteX7" fmla="*/ 1869440 w 3820160"/>
              <a:gd name="connsiteY7" fmla="*/ 4013200 h 4023360"/>
              <a:gd name="connsiteX8" fmla="*/ 1483360 w 3820160"/>
              <a:gd name="connsiteY8" fmla="*/ 3942080 h 4023360"/>
              <a:gd name="connsiteX9" fmla="*/ 1259840 w 3820160"/>
              <a:gd name="connsiteY9" fmla="*/ 3870960 h 4023360"/>
              <a:gd name="connsiteX10" fmla="*/ 1056640 w 3820160"/>
              <a:gd name="connsiteY10" fmla="*/ 3779520 h 4023360"/>
              <a:gd name="connsiteX11" fmla="*/ 792480 w 3820160"/>
              <a:gd name="connsiteY11" fmla="*/ 3616960 h 4023360"/>
              <a:gd name="connsiteX12" fmla="*/ 355600 w 3820160"/>
              <a:gd name="connsiteY12" fmla="*/ 3017520 h 4023360"/>
              <a:gd name="connsiteX13" fmla="*/ 152400 w 3820160"/>
              <a:gd name="connsiteY13" fmla="*/ 2611120 h 4023360"/>
              <a:gd name="connsiteX14" fmla="*/ 30480 w 3820160"/>
              <a:gd name="connsiteY14" fmla="*/ 2204720 h 4023360"/>
              <a:gd name="connsiteX15" fmla="*/ 0 w 3820160"/>
              <a:gd name="connsiteY15" fmla="*/ 1981200 h 4023360"/>
              <a:gd name="connsiteX16" fmla="*/ 71120 w 3820160"/>
              <a:gd name="connsiteY16" fmla="*/ 1158240 h 4023360"/>
              <a:gd name="connsiteX17" fmla="*/ 132080 w 3820160"/>
              <a:gd name="connsiteY17" fmla="*/ 975360 h 4023360"/>
              <a:gd name="connsiteX18" fmla="*/ 294640 w 3820160"/>
              <a:gd name="connsiteY18" fmla="*/ 690880 h 4023360"/>
              <a:gd name="connsiteX19" fmla="*/ 751840 w 3820160"/>
              <a:gd name="connsiteY19" fmla="*/ 254000 h 4023360"/>
              <a:gd name="connsiteX20" fmla="*/ 1127760 w 3820160"/>
              <a:gd name="connsiteY20" fmla="*/ 71120 h 4023360"/>
              <a:gd name="connsiteX21" fmla="*/ 1432560 w 3820160"/>
              <a:gd name="connsiteY21" fmla="*/ 10160 h 4023360"/>
              <a:gd name="connsiteX22" fmla="*/ 1625600 w 3820160"/>
              <a:gd name="connsiteY22" fmla="*/ 0 h 4023360"/>
              <a:gd name="connsiteX23" fmla="*/ 2174240 w 3820160"/>
              <a:gd name="connsiteY23" fmla="*/ 20320 h 4023360"/>
              <a:gd name="connsiteX24" fmla="*/ 2407920 w 3820160"/>
              <a:gd name="connsiteY24" fmla="*/ 101600 h 4023360"/>
              <a:gd name="connsiteX25" fmla="*/ 2580640 w 3820160"/>
              <a:gd name="connsiteY25" fmla="*/ 223520 h 4023360"/>
              <a:gd name="connsiteX26" fmla="*/ 2794000 w 3820160"/>
              <a:gd name="connsiteY26" fmla="*/ 599440 h 4023360"/>
              <a:gd name="connsiteX27" fmla="*/ 2885440 w 3820160"/>
              <a:gd name="connsiteY27" fmla="*/ 853440 h 4023360"/>
              <a:gd name="connsiteX28" fmla="*/ 3007360 w 3820160"/>
              <a:gd name="connsiteY28" fmla="*/ 1361440 h 4023360"/>
              <a:gd name="connsiteX29" fmla="*/ 3078480 w 3820160"/>
              <a:gd name="connsiteY29" fmla="*/ 1899920 h 4023360"/>
              <a:gd name="connsiteX30" fmla="*/ 3078480 w 3820160"/>
              <a:gd name="connsiteY30" fmla="*/ 2570480 h 4023360"/>
              <a:gd name="connsiteX31" fmla="*/ 3037840 w 3820160"/>
              <a:gd name="connsiteY31" fmla="*/ 2844800 h 4023360"/>
              <a:gd name="connsiteX32" fmla="*/ 3017520 w 3820160"/>
              <a:gd name="connsiteY32" fmla="*/ 2926080 h 4023360"/>
              <a:gd name="connsiteX33" fmla="*/ 2997200 w 3820160"/>
              <a:gd name="connsiteY33" fmla="*/ 2966720 h 4023360"/>
              <a:gd name="connsiteX34" fmla="*/ 3068320 w 3820160"/>
              <a:gd name="connsiteY34" fmla="*/ 3098800 h 4023360"/>
              <a:gd name="connsiteX35" fmla="*/ 3108960 w 3820160"/>
              <a:gd name="connsiteY35" fmla="*/ 3169920 h 4023360"/>
              <a:gd name="connsiteX36" fmla="*/ 3820160 w 3820160"/>
              <a:gd name="connsiteY36" fmla="*/ 3078480 h 4023360"/>
              <a:gd name="connsiteX0" fmla="*/ 3535680 w 3820160"/>
              <a:gd name="connsiteY0" fmla="*/ 350520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20160"/>
              <a:gd name="connsiteY0" fmla="*/ 3271520 h 4023360"/>
              <a:gd name="connsiteX1" fmla="*/ 3474720 w 3820160"/>
              <a:gd name="connsiteY1" fmla="*/ 3576320 h 4023360"/>
              <a:gd name="connsiteX2" fmla="*/ 3230880 w 3820160"/>
              <a:gd name="connsiteY2" fmla="*/ 3749040 h 4023360"/>
              <a:gd name="connsiteX3" fmla="*/ 2763520 w 3820160"/>
              <a:gd name="connsiteY3" fmla="*/ 3931920 h 4023360"/>
              <a:gd name="connsiteX4" fmla="*/ 2407920 w 3820160"/>
              <a:gd name="connsiteY4" fmla="*/ 4013200 h 4023360"/>
              <a:gd name="connsiteX5" fmla="*/ 2204720 w 3820160"/>
              <a:gd name="connsiteY5" fmla="*/ 4023360 h 4023360"/>
              <a:gd name="connsiteX6" fmla="*/ 1869440 w 3820160"/>
              <a:gd name="connsiteY6" fmla="*/ 4013200 h 4023360"/>
              <a:gd name="connsiteX7" fmla="*/ 1483360 w 3820160"/>
              <a:gd name="connsiteY7" fmla="*/ 3942080 h 4023360"/>
              <a:gd name="connsiteX8" fmla="*/ 1259840 w 3820160"/>
              <a:gd name="connsiteY8" fmla="*/ 3870960 h 4023360"/>
              <a:gd name="connsiteX9" fmla="*/ 1056640 w 3820160"/>
              <a:gd name="connsiteY9" fmla="*/ 3779520 h 4023360"/>
              <a:gd name="connsiteX10" fmla="*/ 792480 w 3820160"/>
              <a:gd name="connsiteY10" fmla="*/ 3616960 h 4023360"/>
              <a:gd name="connsiteX11" fmla="*/ 355600 w 3820160"/>
              <a:gd name="connsiteY11" fmla="*/ 3017520 h 4023360"/>
              <a:gd name="connsiteX12" fmla="*/ 152400 w 3820160"/>
              <a:gd name="connsiteY12" fmla="*/ 2611120 h 4023360"/>
              <a:gd name="connsiteX13" fmla="*/ 30480 w 3820160"/>
              <a:gd name="connsiteY13" fmla="*/ 2204720 h 4023360"/>
              <a:gd name="connsiteX14" fmla="*/ 0 w 3820160"/>
              <a:gd name="connsiteY14" fmla="*/ 1981200 h 4023360"/>
              <a:gd name="connsiteX15" fmla="*/ 71120 w 3820160"/>
              <a:gd name="connsiteY15" fmla="*/ 1158240 h 4023360"/>
              <a:gd name="connsiteX16" fmla="*/ 132080 w 3820160"/>
              <a:gd name="connsiteY16" fmla="*/ 975360 h 4023360"/>
              <a:gd name="connsiteX17" fmla="*/ 294640 w 3820160"/>
              <a:gd name="connsiteY17" fmla="*/ 690880 h 4023360"/>
              <a:gd name="connsiteX18" fmla="*/ 751840 w 3820160"/>
              <a:gd name="connsiteY18" fmla="*/ 254000 h 4023360"/>
              <a:gd name="connsiteX19" fmla="*/ 1127760 w 3820160"/>
              <a:gd name="connsiteY19" fmla="*/ 71120 h 4023360"/>
              <a:gd name="connsiteX20" fmla="*/ 1432560 w 3820160"/>
              <a:gd name="connsiteY20" fmla="*/ 10160 h 4023360"/>
              <a:gd name="connsiteX21" fmla="*/ 1625600 w 3820160"/>
              <a:gd name="connsiteY21" fmla="*/ 0 h 4023360"/>
              <a:gd name="connsiteX22" fmla="*/ 2174240 w 3820160"/>
              <a:gd name="connsiteY22" fmla="*/ 20320 h 4023360"/>
              <a:gd name="connsiteX23" fmla="*/ 2407920 w 3820160"/>
              <a:gd name="connsiteY23" fmla="*/ 101600 h 4023360"/>
              <a:gd name="connsiteX24" fmla="*/ 2580640 w 3820160"/>
              <a:gd name="connsiteY24" fmla="*/ 223520 h 4023360"/>
              <a:gd name="connsiteX25" fmla="*/ 2794000 w 3820160"/>
              <a:gd name="connsiteY25" fmla="*/ 599440 h 4023360"/>
              <a:gd name="connsiteX26" fmla="*/ 2885440 w 3820160"/>
              <a:gd name="connsiteY26" fmla="*/ 853440 h 4023360"/>
              <a:gd name="connsiteX27" fmla="*/ 3007360 w 3820160"/>
              <a:gd name="connsiteY27" fmla="*/ 1361440 h 4023360"/>
              <a:gd name="connsiteX28" fmla="*/ 3078480 w 3820160"/>
              <a:gd name="connsiteY28" fmla="*/ 1899920 h 4023360"/>
              <a:gd name="connsiteX29" fmla="*/ 3078480 w 3820160"/>
              <a:gd name="connsiteY29" fmla="*/ 2570480 h 4023360"/>
              <a:gd name="connsiteX30" fmla="*/ 3037840 w 3820160"/>
              <a:gd name="connsiteY30" fmla="*/ 2844800 h 4023360"/>
              <a:gd name="connsiteX31" fmla="*/ 3017520 w 3820160"/>
              <a:gd name="connsiteY31" fmla="*/ 2926080 h 4023360"/>
              <a:gd name="connsiteX32" fmla="*/ 2997200 w 3820160"/>
              <a:gd name="connsiteY32" fmla="*/ 2966720 h 4023360"/>
              <a:gd name="connsiteX33" fmla="*/ 3068320 w 3820160"/>
              <a:gd name="connsiteY33" fmla="*/ 3098800 h 4023360"/>
              <a:gd name="connsiteX34" fmla="*/ 3108960 w 3820160"/>
              <a:gd name="connsiteY34" fmla="*/ 3169920 h 4023360"/>
              <a:gd name="connsiteX35" fmla="*/ 3820160 w 3820160"/>
              <a:gd name="connsiteY35" fmla="*/ 307848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37840 w 3810000"/>
              <a:gd name="connsiteY30" fmla="*/ 2844800 h 4023360"/>
              <a:gd name="connsiteX31" fmla="*/ 3017520 w 3810000"/>
              <a:gd name="connsiteY31" fmla="*/ 2926080 h 4023360"/>
              <a:gd name="connsiteX32" fmla="*/ 2997200 w 3810000"/>
              <a:gd name="connsiteY32" fmla="*/ 2966720 h 4023360"/>
              <a:gd name="connsiteX33" fmla="*/ 3068320 w 3810000"/>
              <a:gd name="connsiteY33" fmla="*/ 3098800 h 4023360"/>
              <a:gd name="connsiteX34" fmla="*/ 3108960 w 3810000"/>
              <a:gd name="connsiteY34" fmla="*/ 3169920 h 4023360"/>
              <a:gd name="connsiteX35" fmla="*/ 3810000 w 3810000"/>
              <a:gd name="connsiteY35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078480 w 3810000"/>
              <a:gd name="connsiteY29" fmla="*/ 257048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078480 w 3810000"/>
              <a:gd name="connsiteY28" fmla="*/ 18999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007360 w 3810000"/>
              <a:gd name="connsiteY27" fmla="*/ 136144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2885440 w 3810000"/>
              <a:gd name="connsiteY26" fmla="*/ 853440 h 4023360"/>
              <a:gd name="connsiteX27" fmla="*/ 3261360 w 3810000"/>
              <a:gd name="connsiteY27" fmla="*/ 1290320 h 4023360"/>
              <a:gd name="connsiteX28" fmla="*/ 3281680 w 3810000"/>
              <a:gd name="connsiteY28" fmla="*/ 1798320 h 4023360"/>
              <a:gd name="connsiteX29" fmla="*/ 3220720 w 3810000"/>
              <a:gd name="connsiteY29" fmla="*/ 2448560 h 4023360"/>
              <a:gd name="connsiteX30" fmla="*/ 3017520 w 3810000"/>
              <a:gd name="connsiteY30" fmla="*/ 2926080 h 4023360"/>
              <a:gd name="connsiteX31" fmla="*/ 2997200 w 3810000"/>
              <a:gd name="connsiteY31" fmla="*/ 2966720 h 4023360"/>
              <a:gd name="connsiteX32" fmla="*/ 3068320 w 3810000"/>
              <a:gd name="connsiteY32" fmla="*/ 3098800 h 4023360"/>
              <a:gd name="connsiteX33" fmla="*/ 3108960 w 3810000"/>
              <a:gd name="connsiteY33" fmla="*/ 3169920 h 4023360"/>
              <a:gd name="connsiteX34" fmla="*/ 3810000 w 3810000"/>
              <a:gd name="connsiteY34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2794000 w 3810000"/>
              <a:gd name="connsiteY25" fmla="*/ 5994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10000 w 3810000"/>
              <a:gd name="connsiteY33" fmla="*/ 3291840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786592 w 3810000"/>
              <a:gd name="connsiteY33" fmla="*/ 3236276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068320 w 3810000"/>
              <a:gd name="connsiteY31" fmla="*/ 3098800 h 4023360"/>
              <a:gd name="connsiteX32" fmla="*/ 3108960 w 3810000"/>
              <a:gd name="connsiteY32" fmla="*/ 3169920 h 4023360"/>
              <a:gd name="connsiteX33" fmla="*/ 3809999 w 3810000"/>
              <a:gd name="connsiteY33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108960 w 3810000"/>
              <a:gd name="connsiteY31" fmla="*/ 3169920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017520 w 3810000"/>
              <a:gd name="connsiteY29" fmla="*/ 2926080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2997200 w 3810000"/>
              <a:gd name="connsiteY30" fmla="*/ 2966720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54814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292138 w 3810000"/>
              <a:gd name="connsiteY30" fmla="*/ 2958783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220720 w 3810000"/>
              <a:gd name="connsiteY28" fmla="*/ 2448560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281680 w 3810000"/>
              <a:gd name="connsiteY27" fmla="*/ 1798320 h 4023360"/>
              <a:gd name="connsiteX28" fmla="*/ 3436071 w 3810000"/>
              <a:gd name="connsiteY28" fmla="*/ 2265991 h 4023360"/>
              <a:gd name="connsiteX29" fmla="*/ 3373317 w 3810000"/>
              <a:gd name="connsiteY29" fmla="*/ 2711759 h 4023360"/>
              <a:gd name="connsiteX30" fmla="*/ 3306183 w 3810000"/>
              <a:gd name="connsiteY30" fmla="*/ 2962752 h 4023360"/>
              <a:gd name="connsiteX31" fmla="*/ 3277496 w 3810000"/>
              <a:gd name="connsiteY31" fmla="*/ 3058791 h 4023360"/>
              <a:gd name="connsiteX32" fmla="*/ 3809999 w 3810000"/>
              <a:gd name="connsiteY32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261360 w 3810000"/>
              <a:gd name="connsiteY26" fmla="*/ 1290320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017520 w 3810000"/>
              <a:gd name="connsiteY25" fmla="*/ 548640 h 4023360"/>
              <a:gd name="connsiteX26" fmla="*/ 3359674 w 3810000"/>
              <a:gd name="connsiteY26" fmla="*/ 1222849 h 4023360"/>
              <a:gd name="connsiteX27" fmla="*/ 3436071 w 3810000"/>
              <a:gd name="connsiteY27" fmla="*/ 2265991 h 4023360"/>
              <a:gd name="connsiteX28" fmla="*/ 3373317 w 3810000"/>
              <a:gd name="connsiteY28" fmla="*/ 2711759 h 4023360"/>
              <a:gd name="connsiteX29" fmla="*/ 3306183 w 3810000"/>
              <a:gd name="connsiteY29" fmla="*/ 2962752 h 4023360"/>
              <a:gd name="connsiteX30" fmla="*/ 3277496 w 3810000"/>
              <a:gd name="connsiteY30" fmla="*/ 3058791 h 4023360"/>
              <a:gd name="connsiteX31" fmla="*/ 3809999 w 3810000"/>
              <a:gd name="connsiteY31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2580640 w 3810000"/>
              <a:gd name="connsiteY24" fmla="*/ 223520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174240 w 3810000"/>
              <a:gd name="connsiteY22" fmla="*/ 20320 h 4023360"/>
              <a:gd name="connsiteX23" fmla="*/ 2407920 w 3810000"/>
              <a:gd name="connsiteY23" fmla="*/ 101600 h 4023360"/>
              <a:gd name="connsiteX24" fmla="*/ 3001978 w 3810000"/>
              <a:gd name="connsiteY24" fmla="*/ 421964 h 4023360"/>
              <a:gd name="connsiteX25" fmla="*/ 3359674 w 3810000"/>
              <a:gd name="connsiteY25" fmla="*/ 1222849 h 4023360"/>
              <a:gd name="connsiteX26" fmla="*/ 3436071 w 3810000"/>
              <a:gd name="connsiteY26" fmla="*/ 2265991 h 4023360"/>
              <a:gd name="connsiteX27" fmla="*/ 3373317 w 3810000"/>
              <a:gd name="connsiteY27" fmla="*/ 2711759 h 4023360"/>
              <a:gd name="connsiteX28" fmla="*/ 3306183 w 3810000"/>
              <a:gd name="connsiteY28" fmla="*/ 2962752 h 4023360"/>
              <a:gd name="connsiteX29" fmla="*/ 3277496 w 3810000"/>
              <a:gd name="connsiteY29" fmla="*/ 3058791 h 4023360"/>
              <a:gd name="connsiteX30" fmla="*/ 3809999 w 3810000"/>
              <a:gd name="connsiteY30" fmla="*/ 3287872 h 4023360"/>
              <a:gd name="connsiteX0" fmla="*/ 3810000 w 3810000"/>
              <a:gd name="connsiteY0" fmla="*/ 3271520 h 4023360"/>
              <a:gd name="connsiteX1" fmla="*/ 3474720 w 3810000"/>
              <a:gd name="connsiteY1" fmla="*/ 3576320 h 4023360"/>
              <a:gd name="connsiteX2" fmla="*/ 3230880 w 3810000"/>
              <a:gd name="connsiteY2" fmla="*/ 3749040 h 4023360"/>
              <a:gd name="connsiteX3" fmla="*/ 2763520 w 3810000"/>
              <a:gd name="connsiteY3" fmla="*/ 3931920 h 4023360"/>
              <a:gd name="connsiteX4" fmla="*/ 2407920 w 3810000"/>
              <a:gd name="connsiteY4" fmla="*/ 4013200 h 4023360"/>
              <a:gd name="connsiteX5" fmla="*/ 2204720 w 3810000"/>
              <a:gd name="connsiteY5" fmla="*/ 4023360 h 4023360"/>
              <a:gd name="connsiteX6" fmla="*/ 1869440 w 3810000"/>
              <a:gd name="connsiteY6" fmla="*/ 4013200 h 4023360"/>
              <a:gd name="connsiteX7" fmla="*/ 1483360 w 3810000"/>
              <a:gd name="connsiteY7" fmla="*/ 3942080 h 4023360"/>
              <a:gd name="connsiteX8" fmla="*/ 1259840 w 3810000"/>
              <a:gd name="connsiteY8" fmla="*/ 3870960 h 4023360"/>
              <a:gd name="connsiteX9" fmla="*/ 1056640 w 3810000"/>
              <a:gd name="connsiteY9" fmla="*/ 3779520 h 4023360"/>
              <a:gd name="connsiteX10" fmla="*/ 792480 w 3810000"/>
              <a:gd name="connsiteY10" fmla="*/ 3616960 h 4023360"/>
              <a:gd name="connsiteX11" fmla="*/ 355600 w 3810000"/>
              <a:gd name="connsiteY11" fmla="*/ 3017520 h 4023360"/>
              <a:gd name="connsiteX12" fmla="*/ 152400 w 3810000"/>
              <a:gd name="connsiteY12" fmla="*/ 2611120 h 4023360"/>
              <a:gd name="connsiteX13" fmla="*/ 30480 w 3810000"/>
              <a:gd name="connsiteY13" fmla="*/ 2204720 h 4023360"/>
              <a:gd name="connsiteX14" fmla="*/ 0 w 3810000"/>
              <a:gd name="connsiteY14" fmla="*/ 1981200 h 4023360"/>
              <a:gd name="connsiteX15" fmla="*/ 71120 w 3810000"/>
              <a:gd name="connsiteY15" fmla="*/ 1158240 h 4023360"/>
              <a:gd name="connsiteX16" fmla="*/ 132080 w 3810000"/>
              <a:gd name="connsiteY16" fmla="*/ 975360 h 4023360"/>
              <a:gd name="connsiteX17" fmla="*/ 294640 w 3810000"/>
              <a:gd name="connsiteY17" fmla="*/ 690880 h 4023360"/>
              <a:gd name="connsiteX18" fmla="*/ 751840 w 3810000"/>
              <a:gd name="connsiteY18" fmla="*/ 254000 h 4023360"/>
              <a:gd name="connsiteX19" fmla="*/ 1127760 w 3810000"/>
              <a:gd name="connsiteY19" fmla="*/ 71120 h 4023360"/>
              <a:gd name="connsiteX20" fmla="*/ 1432560 w 3810000"/>
              <a:gd name="connsiteY20" fmla="*/ 10160 h 4023360"/>
              <a:gd name="connsiteX21" fmla="*/ 1625600 w 3810000"/>
              <a:gd name="connsiteY21" fmla="*/ 0 h 4023360"/>
              <a:gd name="connsiteX22" fmla="*/ 2407920 w 3810000"/>
              <a:gd name="connsiteY22" fmla="*/ 101600 h 4023360"/>
              <a:gd name="connsiteX23" fmla="*/ 3001978 w 3810000"/>
              <a:gd name="connsiteY23" fmla="*/ 421964 h 4023360"/>
              <a:gd name="connsiteX24" fmla="*/ 3359674 w 3810000"/>
              <a:gd name="connsiteY24" fmla="*/ 1222849 h 4023360"/>
              <a:gd name="connsiteX25" fmla="*/ 3436071 w 3810000"/>
              <a:gd name="connsiteY25" fmla="*/ 2265991 h 4023360"/>
              <a:gd name="connsiteX26" fmla="*/ 3373317 w 3810000"/>
              <a:gd name="connsiteY26" fmla="*/ 2711759 h 4023360"/>
              <a:gd name="connsiteX27" fmla="*/ 3306183 w 3810000"/>
              <a:gd name="connsiteY27" fmla="*/ 2962752 h 4023360"/>
              <a:gd name="connsiteX28" fmla="*/ 3277496 w 3810000"/>
              <a:gd name="connsiteY28" fmla="*/ 3058791 h 4023360"/>
              <a:gd name="connsiteX29" fmla="*/ 3809999 w 3810000"/>
              <a:gd name="connsiteY29" fmla="*/ 3287872 h 4023360"/>
              <a:gd name="connsiteX0" fmla="*/ 3810000 w 3810000"/>
              <a:gd name="connsiteY0" fmla="*/ 3272025 h 4023865"/>
              <a:gd name="connsiteX1" fmla="*/ 3474720 w 3810000"/>
              <a:gd name="connsiteY1" fmla="*/ 3576825 h 4023865"/>
              <a:gd name="connsiteX2" fmla="*/ 3230880 w 3810000"/>
              <a:gd name="connsiteY2" fmla="*/ 3749545 h 4023865"/>
              <a:gd name="connsiteX3" fmla="*/ 2763520 w 3810000"/>
              <a:gd name="connsiteY3" fmla="*/ 3932425 h 4023865"/>
              <a:gd name="connsiteX4" fmla="*/ 2407920 w 3810000"/>
              <a:gd name="connsiteY4" fmla="*/ 4013705 h 4023865"/>
              <a:gd name="connsiteX5" fmla="*/ 2204720 w 3810000"/>
              <a:gd name="connsiteY5" fmla="*/ 4023865 h 4023865"/>
              <a:gd name="connsiteX6" fmla="*/ 1869440 w 3810000"/>
              <a:gd name="connsiteY6" fmla="*/ 4013705 h 4023865"/>
              <a:gd name="connsiteX7" fmla="*/ 1483360 w 3810000"/>
              <a:gd name="connsiteY7" fmla="*/ 3942585 h 4023865"/>
              <a:gd name="connsiteX8" fmla="*/ 1259840 w 3810000"/>
              <a:gd name="connsiteY8" fmla="*/ 3871465 h 4023865"/>
              <a:gd name="connsiteX9" fmla="*/ 1056640 w 3810000"/>
              <a:gd name="connsiteY9" fmla="*/ 3780025 h 4023865"/>
              <a:gd name="connsiteX10" fmla="*/ 792480 w 3810000"/>
              <a:gd name="connsiteY10" fmla="*/ 3617465 h 4023865"/>
              <a:gd name="connsiteX11" fmla="*/ 355600 w 3810000"/>
              <a:gd name="connsiteY11" fmla="*/ 3018025 h 4023865"/>
              <a:gd name="connsiteX12" fmla="*/ 152400 w 3810000"/>
              <a:gd name="connsiteY12" fmla="*/ 2611625 h 4023865"/>
              <a:gd name="connsiteX13" fmla="*/ 30480 w 3810000"/>
              <a:gd name="connsiteY13" fmla="*/ 2205225 h 4023865"/>
              <a:gd name="connsiteX14" fmla="*/ 0 w 3810000"/>
              <a:gd name="connsiteY14" fmla="*/ 1981705 h 4023865"/>
              <a:gd name="connsiteX15" fmla="*/ 71120 w 3810000"/>
              <a:gd name="connsiteY15" fmla="*/ 1158745 h 4023865"/>
              <a:gd name="connsiteX16" fmla="*/ 132080 w 3810000"/>
              <a:gd name="connsiteY16" fmla="*/ 975865 h 4023865"/>
              <a:gd name="connsiteX17" fmla="*/ 294640 w 3810000"/>
              <a:gd name="connsiteY17" fmla="*/ 691385 h 4023865"/>
              <a:gd name="connsiteX18" fmla="*/ 751840 w 3810000"/>
              <a:gd name="connsiteY18" fmla="*/ 254505 h 4023865"/>
              <a:gd name="connsiteX19" fmla="*/ 1127760 w 3810000"/>
              <a:gd name="connsiteY19" fmla="*/ 71625 h 4023865"/>
              <a:gd name="connsiteX20" fmla="*/ 1625600 w 3810000"/>
              <a:gd name="connsiteY20" fmla="*/ 505 h 4023865"/>
              <a:gd name="connsiteX21" fmla="*/ 2407920 w 3810000"/>
              <a:gd name="connsiteY21" fmla="*/ 102105 h 4023865"/>
              <a:gd name="connsiteX22" fmla="*/ 3001978 w 3810000"/>
              <a:gd name="connsiteY22" fmla="*/ 422469 h 4023865"/>
              <a:gd name="connsiteX23" fmla="*/ 3359674 w 3810000"/>
              <a:gd name="connsiteY23" fmla="*/ 1223354 h 4023865"/>
              <a:gd name="connsiteX24" fmla="*/ 3436071 w 3810000"/>
              <a:gd name="connsiteY24" fmla="*/ 2266496 h 4023865"/>
              <a:gd name="connsiteX25" fmla="*/ 3373317 w 3810000"/>
              <a:gd name="connsiteY25" fmla="*/ 2712264 h 4023865"/>
              <a:gd name="connsiteX26" fmla="*/ 3306183 w 3810000"/>
              <a:gd name="connsiteY26" fmla="*/ 2963257 h 4023865"/>
              <a:gd name="connsiteX27" fmla="*/ 3277496 w 3810000"/>
              <a:gd name="connsiteY27" fmla="*/ 3059296 h 4023865"/>
              <a:gd name="connsiteX28" fmla="*/ 3809999 w 3810000"/>
              <a:gd name="connsiteY28" fmla="*/ 3288377 h 4023865"/>
              <a:gd name="connsiteX0" fmla="*/ 3810000 w 3810000"/>
              <a:gd name="connsiteY0" fmla="*/ 3281919 h 4033759"/>
              <a:gd name="connsiteX1" fmla="*/ 3474720 w 3810000"/>
              <a:gd name="connsiteY1" fmla="*/ 3586719 h 4033759"/>
              <a:gd name="connsiteX2" fmla="*/ 3230880 w 3810000"/>
              <a:gd name="connsiteY2" fmla="*/ 3759439 h 4033759"/>
              <a:gd name="connsiteX3" fmla="*/ 2763520 w 3810000"/>
              <a:gd name="connsiteY3" fmla="*/ 3942319 h 4033759"/>
              <a:gd name="connsiteX4" fmla="*/ 2407920 w 3810000"/>
              <a:gd name="connsiteY4" fmla="*/ 4023599 h 4033759"/>
              <a:gd name="connsiteX5" fmla="*/ 2204720 w 3810000"/>
              <a:gd name="connsiteY5" fmla="*/ 4033759 h 4033759"/>
              <a:gd name="connsiteX6" fmla="*/ 1869440 w 3810000"/>
              <a:gd name="connsiteY6" fmla="*/ 4023599 h 4033759"/>
              <a:gd name="connsiteX7" fmla="*/ 1483360 w 3810000"/>
              <a:gd name="connsiteY7" fmla="*/ 3952479 h 4033759"/>
              <a:gd name="connsiteX8" fmla="*/ 1259840 w 3810000"/>
              <a:gd name="connsiteY8" fmla="*/ 3881359 h 4033759"/>
              <a:gd name="connsiteX9" fmla="*/ 1056640 w 3810000"/>
              <a:gd name="connsiteY9" fmla="*/ 3789919 h 4033759"/>
              <a:gd name="connsiteX10" fmla="*/ 792480 w 3810000"/>
              <a:gd name="connsiteY10" fmla="*/ 3627359 h 4033759"/>
              <a:gd name="connsiteX11" fmla="*/ 355600 w 3810000"/>
              <a:gd name="connsiteY11" fmla="*/ 3027919 h 4033759"/>
              <a:gd name="connsiteX12" fmla="*/ 152400 w 3810000"/>
              <a:gd name="connsiteY12" fmla="*/ 2621519 h 4033759"/>
              <a:gd name="connsiteX13" fmla="*/ 30480 w 3810000"/>
              <a:gd name="connsiteY13" fmla="*/ 2215119 h 4033759"/>
              <a:gd name="connsiteX14" fmla="*/ 0 w 3810000"/>
              <a:gd name="connsiteY14" fmla="*/ 1991599 h 4033759"/>
              <a:gd name="connsiteX15" fmla="*/ 71120 w 3810000"/>
              <a:gd name="connsiteY15" fmla="*/ 1168639 h 4033759"/>
              <a:gd name="connsiteX16" fmla="*/ 132080 w 3810000"/>
              <a:gd name="connsiteY16" fmla="*/ 985759 h 4033759"/>
              <a:gd name="connsiteX17" fmla="*/ 294640 w 3810000"/>
              <a:gd name="connsiteY17" fmla="*/ 701279 h 4033759"/>
              <a:gd name="connsiteX18" fmla="*/ 1127760 w 3810000"/>
              <a:gd name="connsiteY18" fmla="*/ 81519 h 4033759"/>
              <a:gd name="connsiteX19" fmla="*/ 1625600 w 3810000"/>
              <a:gd name="connsiteY19" fmla="*/ 10399 h 4033759"/>
              <a:gd name="connsiteX20" fmla="*/ 2407920 w 3810000"/>
              <a:gd name="connsiteY20" fmla="*/ 111999 h 4033759"/>
              <a:gd name="connsiteX21" fmla="*/ 3001978 w 3810000"/>
              <a:gd name="connsiteY21" fmla="*/ 432363 h 4033759"/>
              <a:gd name="connsiteX22" fmla="*/ 3359674 w 3810000"/>
              <a:gd name="connsiteY22" fmla="*/ 1233248 h 4033759"/>
              <a:gd name="connsiteX23" fmla="*/ 3436071 w 3810000"/>
              <a:gd name="connsiteY23" fmla="*/ 2276390 h 4033759"/>
              <a:gd name="connsiteX24" fmla="*/ 3373317 w 3810000"/>
              <a:gd name="connsiteY24" fmla="*/ 2722158 h 4033759"/>
              <a:gd name="connsiteX25" fmla="*/ 3306183 w 3810000"/>
              <a:gd name="connsiteY25" fmla="*/ 2973151 h 4033759"/>
              <a:gd name="connsiteX26" fmla="*/ 3277496 w 3810000"/>
              <a:gd name="connsiteY26" fmla="*/ 3069190 h 4033759"/>
              <a:gd name="connsiteX27" fmla="*/ 3809999 w 3810000"/>
              <a:gd name="connsiteY27" fmla="*/ 3298271 h 4033759"/>
              <a:gd name="connsiteX0" fmla="*/ 3810000 w 3810000"/>
              <a:gd name="connsiteY0" fmla="*/ 3271645 h 4023485"/>
              <a:gd name="connsiteX1" fmla="*/ 3474720 w 3810000"/>
              <a:gd name="connsiteY1" fmla="*/ 3576445 h 4023485"/>
              <a:gd name="connsiteX2" fmla="*/ 3230880 w 3810000"/>
              <a:gd name="connsiteY2" fmla="*/ 3749165 h 4023485"/>
              <a:gd name="connsiteX3" fmla="*/ 2763520 w 3810000"/>
              <a:gd name="connsiteY3" fmla="*/ 3932045 h 4023485"/>
              <a:gd name="connsiteX4" fmla="*/ 2407920 w 3810000"/>
              <a:gd name="connsiteY4" fmla="*/ 4013325 h 4023485"/>
              <a:gd name="connsiteX5" fmla="*/ 2204720 w 3810000"/>
              <a:gd name="connsiteY5" fmla="*/ 4023485 h 4023485"/>
              <a:gd name="connsiteX6" fmla="*/ 1869440 w 3810000"/>
              <a:gd name="connsiteY6" fmla="*/ 4013325 h 4023485"/>
              <a:gd name="connsiteX7" fmla="*/ 1483360 w 3810000"/>
              <a:gd name="connsiteY7" fmla="*/ 3942205 h 4023485"/>
              <a:gd name="connsiteX8" fmla="*/ 1259840 w 3810000"/>
              <a:gd name="connsiteY8" fmla="*/ 3871085 h 4023485"/>
              <a:gd name="connsiteX9" fmla="*/ 1056640 w 3810000"/>
              <a:gd name="connsiteY9" fmla="*/ 3779645 h 4023485"/>
              <a:gd name="connsiteX10" fmla="*/ 792480 w 3810000"/>
              <a:gd name="connsiteY10" fmla="*/ 3617085 h 4023485"/>
              <a:gd name="connsiteX11" fmla="*/ 355600 w 3810000"/>
              <a:gd name="connsiteY11" fmla="*/ 3017645 h 4023485"/>
              <a:gd name="connsiteX12" fmla="*/ 152400 w 3810000"/>
              <a:gd name="connsiteY12" fmla="*/ 2611245 h 4023485"/>
              <a:gd name="connsiteX13" fmla="*/ 30480 w 3810000"/>
              <a:gd name="connsiteY13" fmla="*/ 2204845 h 4023485"/>
              <a:gd name="connsiteX14" fmla="*/ 0 w 3810000"/>
              <a:gd name="connsiteY14" fmla="*/ 1981325 h 4023485"/>
              <a:gd name="connsiteX15" fmla="*/ 71120 w 3810000"/>
              <a:gd name="connsiteY15" fmla="*/ 1158365 h 4023485"/>
              <a:gd name="connsiteX16" fmla="*/ 132080 w 3810000"/>
              <a:gd name="connsiteY16" fmla="*/ 975485 h 4023485"/>
              <a:gd name="connsiteX17" fmla="*/ 294640 w 3810000"/>
              <a:gd name="connsiteY17" fmla="*/ 691005 h 4023485"/>
              <a:gd name="connsiteX18" fmla="*/ 893683 w 3810000"/>
              <a:gd name="connsiteY18" fmla="*/ 261752 h 4023485"/>
              <a:gd name="connsiteX19" fmla="*/ 1625600 w 3810000"/>
              <a:gd name="connsiteY19" fmla="*/ 125 h 4023485"/>
              <a:gd name="connsiteX20" fmla="*/ 2407920 w 3810000"/>
              <a:gd name="connsiteY20" fmla="*/ 101725 h 4023485"/>
              <a:gd name="connsiteX21" fmla="*/ 3001978 w 3810000"/>
              <a:gd name="connsiteY21" fmla="*/ 422089 h 4023485"/>
              <a:gd name="connsiteX22" fmla="*/ 3359674 w 3810000"/>
              <a:gd name="connsiteY22" fmla="*/ 1222974 h 4023485"/>
              <a:gd name="connsiteX23" fmla="*/ 3436071 w 3810000"/>
              <a:gd name="connsiteY23" fmla="*/ 2266116 h 4023485"/>
              <a:gd name="connsiteX24" fmla="*/ 3373317 w 3810000"/>
              <a:gd name="connsiteY24" fmla="*/ 2711884 h 4023485"/>
              <a:gd name="connsiteX25" fmla="*/ 3306183 w 3810000"/>
              <a:gd name="connsiteY25" fmla="*/ 2962877 h 4023485"/>
              <a:gd name="connsiteX26" fmla="*/ 3277496 w 3810000"/>
              <a:gd name="connsiteY26" fmla="*/ 3058916 h 4023485"/>
              <a:gd name="connsiteX27" fmla="*/ 3809999 w 3810000"/>
              <a:gd name="connsiteY27" fmla="*/ 3287997 h 4023485"/>
              <a:gd name="connsiteX0" fmla="*/ 3810000 w 3810000"/>
              <a:gd name="connsiteY0" fmla="*/ 3220097 h 3971937"/>
              <a:gd name="connsiteX1" fmla="*/ 3474720 w 3810000"/>
              <a:gd name="connsiteY1" fmla="*/ 3524897 h 3971937"/>
              <a:gd name="connsiteX2" fmla="*/ 3230880 w 3810000"/>
              <a:gd name="connsiteY2" fmla="*/ 3697617 h 3971937"/>
              <a:gd name="connsiteX3" fmla="*/ 2763520 w 3810000"/>
              <a:gd name="connsiteY3" fmla="*/ 3880497 h 3971937"/>
              <a:gd name="connsiteX4" fmla="*/ 2407920 w 3810000"/>
              <a:gd name="connsiteY4" fmla="*/ 3961777 h 3971937"/>
              <a:gd name="connsiteX5" fmla="*/ 2204720 w 3810000"/>
              <a:gd name="connsiteY5" fmla="*/ 3971937 h 3971937"/>
              <a:gd name="connsiteX6" fmla="*/ 1869440 w 3810000"/>
              <a:gd name="connsiteY6" fmla="*/ 3961777 h 3971937"/>
              <a:gd name="connsiteX7" fmla="*/ 1483360 w 3810000"/>
              <a:gd name="connsiteY7" fmla="*/ 3890657 h 3971937"/>
              <a:gd name="connsiteX8" fmla="*/ 1259840 w 3810000"/>
              <a:gd name="connsiteY8" fmla="*/ 3819537 h 3971937"/>
              <a:gd name="connsiteX9" fmla="*/ 1056640 w 3810000"/>
              <a:gd name="connsiteY9" fmla="*/ 3728097 h 3971937"/>
              <a:gd name="connsiteX10" fmla="*/ 792480 w 3810000"/>
              <a:gd name="connsiteY10" fmla="*/ 3565537 h 3971937"/>
              <a:gd name="connsiteX11" fmla="*/ 355600 w 3810000"/>
              <a:gd name="connsiteY11" fmla="*/ 2966097 h 3971937"/>
              <a:gd name="connsiteX12" fmla="*/ 152400 w 3810000"/>
              <a:gd name="connsiteY12" fmla="*/ 2559697 h 3971937"/>
              <a:gd name="connsiteX13" fmla="*/ 30480 w 3810000"/>
              <a:gd name="connsiteY13" fmla="*/ 2153297 h 3971937"/>
              <a:gd name="connsiteX14" fmla="*/ 0 w 3810000"/>
              <a:gd name="connsiteY14" fmla="*/ 1929777 h 3971937"/>
              <a:gd name="connsiteX15" fmla="*/ 71120 w 3810000"/>
              <a:gd name="connsiteY15" fmla="*/ 1106817 h 3971937"/>
              <a:gd name="connsiteX16" fmla="*/ 132080 w 3810000"/>
              <a:gd name="connsiteY16" fmla="*/ 923937 h 3971937"/>
              <a:gd name="connsiteX17" fmla="*/ 294640 w 3810000"/>
              <a:gd name="connsiteY17" fmla="*/ 639457 h 3971937"/>
              <a:gd name="connsiteX18" fmla="*/ 893683 w 3810000"/>
              <a:gd name="connsiteY18" fmla="*/ 210204 h 3971937"/>
              <a:gd name="connsiteX19" fmla="*/ 1625600 w 3810000"/>
              <a:gd name="connsiteY19" fmla="*/ 172 h 3971937"/>
              <a:gd name="connsiteX20" fmla="*/ 2407920 w 3810000"/>
              <a:gd name="connsiteY20" fmla="*/ 50177 h 3971937"/>
              <a:gd name="connsiteX21" fmla="*/ 3001978 w 3810000"/>
              <a:gd name="connsiteY21" fmla="*/ 370541 h 3971937"/>
              <a:gd name="connsiteX22" fmla="*/ 3359674 w 3810000"/>
              <a:gd name="connsiteY22" fmla="*/ 1171426 h 3971937"/>
              <a:gd name="connsiteX23" fmla="*/ 3436071 w 3810000"/>
              <a:gd name="connsiteY23" fmla="*/ 2214568 h 3971937"/>
              <a:gd name="connsiteX24" fmla="*/ 3373317 w 3810000"/>
              <a:gd name="connsiteY24" fmla="*/ 2660336 h 3971937"/>
              <a:gd name="connsiteX25" fmla="*/ 3306183 w 3810000"/>
              <a:gd name="connsiteY25" fmla="*/ 2911329 h 3971937"/>
              <a:gd name="connsiteX26" fmla="*/ 3277496 w 3810000"/>
              <a:gd name="connsiteY26" fmla="*/ 3007368 h 3971937"/>
              <a:gd name="connsiteX27" fmla="*/ 3809999 w 3810000"/>
              <a:gd name="connsiteY27" fmla="*/ 3236449 h 3971937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94640 w 3810000"/>
              <a:gd name="connsiteY17" fmla="*/ 639285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132080 w 3810000"/>
              <a:gd name="connsiteY16" fmla="*/ 923765 h 3971765"/>
              <a:gd name="connsiteX17" fmla="*/ 275913 w 3810000"/>
              <a:gd name="connsiteY17" fmla="*/ 940921 h 3971765"/>
              <a:gd name="connsiteX18" fmla="*/ 893683 w 3810000"/>
              <a:gd name="connsiteY18" fmla="*/ 210032 h 3971765"/>
              <a:gd name="connsiteX19" fmla="*/ 1625600 w 3810000"/>
              <a:gd name="connsiteY19" fmla="*/ 0 h 3971765"/>
              <a:gd name="connsiteX20" fmla="*/ 2407920 w 3810000"/>
              <a:gd name="connsiteY20" fmla="*/ 50005 h 3971765"/>
              <a:gd name="connsiteX21" fmla="*/ 3001978 w 3810000"/>
              <a:gd name="connsiteY21" fmla="*/ 370369 h 3971765"/>
              <a:gd name="connsiteX22" fmla="*/ 3359674 w 3810000"/>
              <a:gd name="connsiteY22" fmla="*/ 1171254 h 3971765"/>
              <a:gd name="connsiteX23" fmla="*/ 3436071 w 3810000"/>
              <a:gd name="connsiteY23" fmla="*/ 2214396 h 3971765"/>
              <a:gd name="connsiteX24" fmla="*/ 3373317 w 3810000"/>
              <a:gd name="connsiteY24" fmla="*/ 2660164 h 3971765"/>
              <a:gd name="connsiteX25" fmla="*/ 3306183 w 3810000"/>
              <a:gd name="connsiteY25" fmla="*/ 2911157 h 3971765"/>
              <a:gd name="connsiteX26" fmla="*/ 3277496 w 3810000"/>
              <a:gd name="connsiteY26" fmla="*/ 3007196 h 3971765"/>
              <a:gd name="connsiteX27" fmla="*/ 3809999 w 3810000"/>
              <a:gd name="connsiteY27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71120 w 3810000"/>
              <a:gd name="connsiteY15" fmla="*/ 1106645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355600 w 3810000"/>
              <a:gd name="connsiteY11" fmla="*/ 2965925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792480 w 3810000"/>
              <a:gd name="connsiteY10" fmla="*/ 3565365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1056640 w 3810000"/>
              <a:gd name="connsiteY9" fmla="*/ 3727925 h 3971765"/>
              <a:gd name="connsiteX10" fmla="*/ 937609 w 3810000"/>
              <a:gd name="connsiteY10" fmla="*/ 3434392 h 3971765"/>
              <a:gd name="connsiteX11" fmla="*/ 266650 w 3810000"/>
              <a:gd name="connsiteY11" fmla="*/ 3001646 h 3971765"/>
              <a:gd name="connsiteX12" fmla="*/ 152400 w 3810000"/>
              <a:gd name="connsiteY12" fmla="*/ 2559525 h 3971765"/>
              <a:gd name="connsiteX13" fmla="*/ 30480 w 3810000"/>
              <a:gd name="connsiteY13" fmla="*/ 2153125 h 3971765"/>
              <a:gd name="connsiteX14" fmla="*/ 0 w 3810000"/>
              <a:gd name="connsiteY14" fmla="*/ 1929605 h 3971765"/>
              <a:gd name="connsiteX15" fmla="*/ 61757 w 3810000"/>
              <a:gd name="connsiteY15" fmla="*/ 1344779 h 3971765"/>
              <a:gd name="connsiteX16" fmla="*/ 275913 w 3810000"/>
              <a:gd name="connsiteY16" fmla="*/ 940921 h 3971765"/>
              <a:gd name="connsiteX17" fmla="*/ 893683 w 3810000"/>
              <a:gd name="connsiteY17" fmla="*/ 210032 h 3971765"/>
              <a:gd name="connsiteX18" fmla="*/ 1625600 w 3810000"/>
              <a:gd name="connsiteY18" fmla="*/ 0 h 3971765"/>
              <a:gd name="connsiteX19" fmla="*/ 2407920 w 3810000"/>
              <a:gd name="connsiteY19" fmla="*/ 50005 h 3971765"/>
              <a:gd name="connsiteX20" fmla="*/ 3001978 w 3810000"/>
              <a:gd name="connsiteY20" fmla="*/ 370369 h 3971765"/>
              <a:gd name="connsiteX21" fmla="*/ 3359674 w 3810000"/>
              <a:gd name="connsiteY21" fmla="*/ 1171254 h 3971765"/>
              <a:gd name="connsiteX22" fmla="*/ 3436071 w 3810000"/>
              <a:gd name="connsiteY22" fmla="*/ 2214396 h 3971765"/>
              <a:gd name="connsiteX23" fmla="*/ 3373317 w 3810000"/>
              <a:gd name="connsiteY23" fmla="*/ 2660164 h 3971765"/>
              <a:gd name="connsiteX24" fmla="*/ 3306183 w 3810000"/>
              <a:gd name="connsiteY24" fmla="*/ 2911157 h 3971765"/>
              <a:gd name="connsiteX25" fmla="*/ 3277496 w 3810000"/>
              <a:gd name="connsiteY25" fmla="*/ 3007196 h 3971765"/>
              <a:gd name="connsiteX26" fmla="*/ 3809999 w 3810000"/>
              <a:gd name="connsiteY26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869440 w 3810000"/>
              <a:gd name="connsiteY6" fmla="*/ 3961605 h 3971765"/>
              <a:gd name="connsiteX7" fmla="*/ 1483360 w 3810000"/>
              <a:gd name="connsiteY7" fmla="*/ 3890485 h 3971765"/>
              <a:gd name="connsiteX8" fmla="*/ 1259840 w 3810000"/>
              <a:gd name="connsiteY8" fmla="*/ 3819365 h 3971765"/>
              <a:gd name="connsiteX9" fmla="*/ 937609 w 3810000"/>
              <a:gd name="connsiteY9" fmla="*/ 3434392 h 3971765"/>
              <a:gd name="connsiteX10" fmla="*/ 266650 w 3810000"/>
              <a:gd name="connsiteY10" fmla="*/ 3001646 h 3971765"/>
              <a:gd name="connsiteX11" fmla="*/ 152400 w 3810000"/>
              <a:gd name="connsiteY11" fmla="*/ 2559525 h 3971765"/>
              <a:gd name="connsiteX12" fmla="*/ 30480 w 3810000"/>
              <a:gd name="connsiteY12" fmla="*/ 2153125 h 3971765"/>
              <a:gd name="connsiteX13" fmla="*/ 0 w 3810000"/>
              <a:gd name="connsiteY13" fmla="*/ 1929605 h 3971765"/>
              <a:gd name="connsiteX14" fmla="*/ 61757 w 3810000"/>
              <a:gd name="connsiteY14" fmla="*/ 1344779 h 3971765"/>
              <a:gd name="connsiteX15" fmla="*/ 275913 w 3810000"/>
              <a:gd name="connsiteY15" fmla="*/ 940921 h 3971765"/>
              <a:gd name="connsiteX16" fmla="*/ 893683 w 3810000"/>
              <a:gd name="connsiteY16" fmla="*/ 210032 h 3971765"/>
              <a:gd name="connsiteX17" fmla="*/ 1625600 w 3810000"/>
              <a:gd name="connsiteY17" fmla="*/ 0 h 3971765"/>
              <a:gd name="connsiteX18" fmla="*/ 2407920 w 3810000"/>
              <a:gd name="connsiteY18" fmla="*/ 50005 h 3971765"/>
              <a:gd name="connsiteX19" fmla="*/ 3001978 w 3810000"/>
              <a:gd name="connsiteY19" fmla="*/ 370369 h 3971765"/>
              <a:gd name="connsiteX20" fmla="*/ 3359674 w 3810000"/>
              <a:gd name="connsiteY20" fmla="*/ 1171254 h 3971765"/>
              <a:gd name="connsiteX21" fmla="*/ 3436071 w 3810000"/>
              <a:gd name="connsiteY21" fmla="*/ 2214396 h 3971765"/>
              <a:gd name="connsiteX22" fmla="*/ 3373317 w 3810000"/>
              <a:gd name="connsiteY22" fmla="*/ 2660164 h 3971765"/>
              <a:gd name="connsiteX23" fmla="*/ 3306183 w 3810000"/>
              <a:gd name="connsiteY23" fmla="*/ 2911157 h 3971765"/>
              <a:gd name="connsiteX24" fmla="*/ 3277496 w 3810000"/>
              <a:gd name="connsiteY24" fmla="*/ 3007196 h 3971765"/>
              <a:gd name="connsiteX25" fmla="*/ 3809999 w 3810000"/>
              <a:gd name="connsiteY25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483360 w 3810000"/>
              <a:gd name="connsiteY6" fmla="*/ 3890485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259840 w 3810000"/>
              <a:gd name="connsiteY7" fmla="*/ 3819365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1765"/>
              <a:gd name="connsiteX1" fmla="*/ 3474720 w 3810000"/>
              <a:gd name="connsiteY1" fmla="*/ 3524725 h 3971765"/>
              <a:gd name="connsiteX2" fmla="*/ 3230880 w 3810000"/>
              <a:gd name="connsiteY2" fmla="*/ 3697445 h 3971765"/>
              <a:gd name="connsiteX3" fmla="*/ 2763520 w 3810000"/>
              <a:gd name="connsiteY3" fmla="*/ 3880325 h 3971765"/>
              <a:gd name="connsiteX4" fmla="*/ 2407920 w 3810000"/>
              <a:gd name="connsiteY4" fmla="*/ 3961605 h 3971765"/>
              <a:gd name="connsiteX5" fmla="*/ 2204720 w 3810000"/>
              <a:gd name="connsiteY5" fmla="*/ 3971765 h 3971765"/>
              <a:gd name="connsiteX6" fmla="*/ 1665941 w 3810000"/>
              <a:gd name="connsiteY6" fmla="*/ 3644413 h 3971765"/>
              <a:gd name="connsiteX7" fmla="*/ 1372197 w 3810000"/>
              <a:gd name="connsiteY7" fmla="*/ 3581231 h 3971765"/>
              <a:gd name="connsiteX8" fmla="*/ 937609 w 3810000"/>
              <a:gd name="connsiteY8" fmla="*/ 3434392 h 3971765"/>
              <a:gd name="connsiteX9" fmla="*/ 266650 w 3810000"/>
              <a:gd name="connsiteY9" fmla="*/ 3001646 h 3971765"/>
              <a:gd name="connsiteX10" fmla="*/ 152400 w 3810000"/>
              <a:gd name="connsiteY10" fmla="*/ 2559525 h 3971765"/>
              <a:gd name="connsiteX11" fmla="*/ 30480 w 3810000"/>
              <a:gd name="connsiteY11" fmla="*/ 2153125 h 3971765"/>
              <a:gd name="connsiteX12" fmla="*/ 0 w 3810000"/>
              <a:gd name="connsiteY12" fmla="*/ 1929605 h 3971765"/>
              <a:gd name="connsiteX13" fmla="*/ 61757 w 3810000"/>
              <a:gd name="connsiteY13" fmla="*/ 1344779 h 3971765"/>
              <a:gd name="connsiteX14" fmla="*/ 275913 w 3810000"/>
              <a:gd name="connsiteY14" fmla="*/ 940921 h 3971765"/>
              <a:gd name="connsiteX15" fmla="*/ 893683 w 3810000"/>
              <a:gd name="connsiteY15" fmla="*/ 210032 h 3971765"/>
              <a:gd name="connsiteX16" fmla="*/ 1625600 w 3810000"/>
              <a:gd name="connsiteY16" fmla="*/ 0 h 3971765"/>
              <a:gd name="connsiteX17" fmla="*/ 2407920 w 3810000"/>
              <a:gd name="connsiteY17" fmla="*/ 50005 h 3971765"/>
              <a:gd name="connsiteX18" fmla="*/ 3001978 w 3810000"/>
              <a:gd name="connsiteY18" fmla="*/ 370369 h 3971765"/>
              <a:gd name="connsiteX19" fmla="*/ 3359674 w 3810000"/>
              <a:gd name="connsiteY19" fmla="*/ 1171254 h 3971765"/>
              <a:gd name="connsiteX20" fmla="*/ 3436071 w 3810000"/>
              <a:gd name="connsiteY20" fmla="*/ 2214396 h 3971765"/>
              <a:gd name="connsiteX21" fmla="*/ 3373317 w 3810000"/>
              <a:gd name="connsiteY21" fmla="*/ 2660164 h 3971765"/>
              <a:gd name="connsiteX22" fmla="*/ 3306183 w 3810000"/>
              <a:gd name="connsiteY22" fmla="*/ 2911157 h 3971765"/>
              <a:gd name="connsiteX23" fmla="*/ 3277496 w 3810000"/>
              <a:gd name="connsiteY23" fmla="*/ 3007196 h 3971765"/>
              <a:gd name="connsiteX24" fmla="*/ 3809999 w 3810000"/>
              <a:gd name="connsiteY24" fmla="*/ 3236277 h 3971765"/>
              <a:gd name="connsiteX0" fmla="*/ 3810000 w 3810000"/>
              <a:gd name="connsiteY0" fmla="*/ 3219925 h 3970326"/>
              <a:gd name="connsiteX1" fmla="*/ 3474720 w 3810000"/>
              <a:gd name="connsiteY1" fmla="*/ 3524725 h 3970326"/>
              <a:gd name="connsiteX2" fmla="*/ 3230880 w 3810000"/>
              <a:gd name="connsiteY2" fmla="*/ 3697445 h 3970326"/>
              <a:gd name="connsiteX3" fmla="*/ 2763520 w 3810000"/>
              <a:gd name="connsiteY3" fmla="*/ 3880325 h 3970326"/>
              <a:gd name="connsiteX4" fmla="*/ 2407920 w 3810000"/>
              <a:gd name="connsiteY4" fmla="*/ 3961605 h 3970326"/>
              <a:gd name="connsiteX5" fmla="*/ 1665941 w 3810000"/>
              <a:gd name="connsiteY5" fmla="*/ 3644413 h 3970326"/>
              <a:gd name="connsiteX6" fmla="*/ 1372197 w 3810000"/>
              <a:gd name="connsiteY6" fmla="*/ 3581231 h 3970326"/>
              <a:gd name="connsiteX7" fmla="*/ 937609 w 3810000"/>
              <a:gd name="connsiteY7" fmla="*/ 3434392 h 3970326"/>
              <a:gd name="connsiteX8" fmla="*/ 266650 w 3810000"/>
              <a:gd name="connsiteY8" fmla="*/ 3001646 h 3970326"/>
              <a:gd name="connsiteX9" fmla="*/ 152400 w 3810000"/>
              <a:gd name="connsiteY9" fmla="*/ 2559525 h 3970326"/>
              <a:gd name="connsiteX10" fmla="*/ 30480 w 3810000"/>
              <a:gd name="connsiteY10" fmla="*/ 2153125 h 3970326"/>
              <a:gd name="connsiteX11" fmla="*/ 0 w 3810000"/>
              <a:gd name="connsiteY11" fmla="*/ 1929605 h 3970326"/>
              <a:gd name="connsiteX12" fmla="*/ 61757 w 3810000"/>
              <a:gd name="connsiteY12" fmla="*/ 1344779 h 3970326"/>
              <a:gd name="connsiteX13" fmla="*/ 275913 w 3810000"/>
              <a:gd name="connsiteY13" fmla="*/ 940921 h 3970326"/>
              <a:gd name="connsiteX14" fmla="*/ 893683 w 3810000"/>
              <a:gd name="connsiteY14" fmla="*/ 210032 h 3970326"/>
              <a:gd name="connsiteX15" fmla="*/ 1625600 w 3810000"/>
              <a:gd name="connsiteY15" fmla="*/ 0 h 3970326"/>
              <a:gd name="connsiteX16" fmla="*/ 2407920 w 3810000"/>
              <a:gd name="connsiteY16" fmla="*/ 50005 h 3970326"/>
              <a:gd name="connsiteX17" fmla="*/ 3001978 w 3810000"/>
              <a:gd name="connsiteY17" fmla="*/ 370369 h 3970326"/>
              <a:gd name="connsiteX18" fmla="*/ 3359674 w 3810000"/>
              <a:gd name="connsiteY18" fmla="*/ 1171254 h 3970326"/>
              <a:gd name="connsiteX19" fmla="*/ 3436071 w 3810000"/>
              <a:gd name="connsiteY19" fmla="*/ 2214396 h 3970326"/>
              <a:gd name="connsiteX20" fmla="*/ 3373317 w 3810000"/>
              <a:gd name="connsiteY20" fmla="*/ 2660164 h 3970326"/>
              <a:gd name="connsiteX21" fmla="*/ 3306183 w 3810000"/>
              <a:gd name="connsiteY21" fmla="*/ 2911157 h 3970326"/>
              <a:gd name="connsiteX22" fmla="*/ 3277496 w 3810000"/>
              <a:gd name="connsiteY22" fmla="*/ 3007196 h 3970326"/>
              <a:gd name="connsiteX23" fmla="*/ 3809999 w 3810000"/>
              <a:gd name="connsiteY23" fmla="*/ 3236277 h 3970326"/>
              <a:gd name="connsiteX0" fmla="*/ 3810000 w 3810000"/>
              <a:gd name="connsiteY0" fmla="*/ 3219925 h 3880478"/>
              <a:gd name="connsiteX1" fmla="*/ 3474720 w 3810000"/>
              <a:gd name="connsiteY1" fmla="*/ 3524725 h 3880478"/>
              <a:gd name="connsiteX2" fmla="*/ 3230880 w 3810000"/>
              <a:gd name="connsiteY2" fmla="*/ 3697445 h 3880478"/>
              <a:gd name="connsiteX3" fmla="*/ 2763520 w 3810000"/>
              <a:gd name="connsiteY3" fmla="*/ 3880325 h 3880478"/>
              <a:gd name="connsiteX4" fmla="*/ 2384513 w 3810000"/>
              <a:gd name="connsiteY4" fmla="*/ 3727441 h 3880478"/>
              <a:gd name="connsiteX5" fmla="*/ 1665941 w 3810000"/>
              <a:gd name="connsiteY5" fmla="*/ 3644413 h 3880478"/>
              <a:gd name="connsiteX6" fmla="*/ 1372197 w 3810000"/>
              <a:gd name="connsiteY6" fmla="*/ 3581231 h 3880478"/>
              <a:gd name="connsiteX7" fmla="*/ 937609 w 3810000"/>
              <a:gd name="connsiteY7" fmla="*/ 3434392 h 3880478"/>
              <a:gd name="connsiteX8" fmla="*/ 266650 w 3810000"/>
              <a:gd name="connsiteY8" fmla="*/ 3001646 h 3880478"/>
              <a:gd name="connsiteX9" fmla="*/ 152400 w 3810000"/>
              <a:gd name="connsiteY9" fmla="*/ 2559525 h 3880478"/>
              <a:gd name="connsiteX10" fmla="*/ 30480 w 3810000"/>
              <a:gd name="connsiteY10" fmla="*/ 2153125 h 3880478"/>
              <a:gd name="connsiteX11" fmla="*/ 0 w 3810000"/>
              <a:gd name="connsiteY11" fmla="*/ 1929605 h 3880478"/>
              <a:gd name="connsiteX12" fmla="*/ 61757 w 3810000"/>
              <a:gd name="connsiteY12" fmla="*/ 1344779 h 3880478"/>
              <a:gd name="connsiteX13" fmla="*/ 275913 w 3810000"/>
              <a:gd name="connsiteY13" fmla="*/ 940921 h 3880478"/>
              <a:gd name="connsiteX14" fmla="*/ 893683 w 3810000"/>
              <a:gd name="connsiteY14" fmla="*/ 210032 h 3880478"/>
              <a:gd name="connsiteX15" fmla="*/ 1625600 w 3810000"/>
              <a:gd name="connsiteY15" fmla="*/ 0 h 3880478"/>
              <a:gd name="connsiteX16" fmla="*/ 2407920 w 3810000"/>
              <a:gd name="connsiteY16" fmla="*/ 50005 h 3880478"/>
              <a:gd name="connsiteX17" fmla="*/ 3001978 w 3810000"/>
              <a:gd name="connsiteY17" fmla="*/ 370369 h 3880478"/>
              <a:gd name="connsiteX18" fmla="*/ 3359674 w 3810000"/>
              <a:gd name="connsiteY18" fmla="*/ 1171254 h 3880478"/>
              <a:gd name="connsiteX19" fmla="*/ 3436071 w 3810000"/>
              <a:gd name="connsiteY19" fmla="*/ 2214396 h 3880478"/>
              <a:gd name="connsiteX20" fmla="*/ 3373317 w 3810000"/>
              <a:gd name="connsiteY20" fmla="*/ 2660164 h 3880478"/>
              <a:gd name="connsiteX21" fmla="*/ 3306183 w 3810000"/>
              <a:gd name="connsiteY21" fmla="*/ 2911157 h 3880478"/>
              <a:gd name="connsiteX22" fmla="*/ 3277496 w 3810000"/>
              <a:gd name="connsiteY22" fmla="*/ 3007196 h 3880478"/>
              <a:gd name="connsiteX23" fmla="*/ 3809999 w 3810000"/>
              <a:gd name="connsiteY23" fmla="*/ 3236277 h 3880478"/>
              <a:gd name="connsiteX0" fmla="*/ 3810000 w 3810000"/>
              <a:gd name="connsiteY0" fmla="*/ 3219925 h 3735785"/>
              <a:gd name="connsiteX1" fmla="*/ 3474720 w 3810000"/>
              <a:gd name="connsiteY1" fmla="*/ 3524725 h 3735785"/>
              <a:gd name="connsiteX2" fmla="*/ 3230880 w 3810000"/>
              <a:gd name="connsiteY2" fmla="*/ 3697445 h 3735785"/>
              <a:gd name="connsiteX3" fmla="*/ 2688614 w 3810000"/>
              <a:gd name="connsiteY3" fmla="*/ 3729507 h 3735785"/>
              <a:gd name="connsiteX4" fmla="*/ 2384513 w 3810000"/>
              <a:gd name="connsiteY4" fmla="*/ 3727441 h 3735785"/>
              <a:gd name="connsiteX5" fmla="*/ 1665941 w 3810000"/>
              <a:gd name="connsiteY5" fmla="*/ 3644413 h 3735785"/>
              <a:gd name="connsiteX6" fmla="*/ 1372197 w 3810000"/>
              <a:gd name="connsiteY6" fmla="*/ 3581231 h 3735785"/>
              <a:gd name="connsiteX7" fmla="*/ 937609 w 3810000"/>
              <a:gd name="connsiteY7" fmla="*/ 3434392 h 3735785"/>
              <a:gd name="connsiteX8" fmla="*/ 266650 w 3810000"/>
              <a:gd name="connsiteY8" fmla="*/ 3001646 h 3735785"/>
              <a:gd name="connsiteX9" fmla="*/ 152400 w 3810000"/>
              <a:gd name="connsiteY9" fmla="*/ 2559525 h 3735785"/>
              <a:gd name="connsiteX10" fmla="*/ 30480 w 3810000"/>
              <a:gd name="connsiteY10" fmla="*/ 2153125 h 3735785"/>
              <a:gd name="connsiteX11" fmla="*/ 0 w 3810000"/>
              <a:gd name="connsiteY11" fmla="*/ 1929605 h 3735785"/>
              <a:gd name="connsiteX12" fmla="*/ 61757 w 3810000"/>
              <a:gd name="connsiteY12" fmla="*/ 1344779 h 3735785"/>
              <a:gd name="connsiteX13" fmla="*/ 275913 w 3810000"/>
              <a:gd name="connsiteY13" fmla="*/ 940921 h 3735785"/>
              <a:gd name="connsiteX14" fmla="*/ 893683 w 3810000"/>
              <a:gd name="connsiteY14" fmla="*/ 210032 h 3735785"/>
              <a:gd name="connsiteX15" fmla="*/ 1625600 w 3810000"/>
              <a:gd name="connsiteY15" fmla="*/ 0 h 3735785"/>
              <a:gd name="connsiteX16" fmla="*/ 2407920 w 3810000"/>
              <a:gd name="connsiteY16" fmla="*/ 50005 h 3735785"/>
              <a:gd name="connsiteX17" fmla="*/ 3001978 w 3810000"/>
              <a:gd name="connsiteY17" fmla="*/ 370369 h 3735785"/>
              <a:gd name="connsiteX18" fmla="*/ 3359674 w 3810000"/>
              <a:gd name="connsiteY18" fmla="*/ 1171254 h 3735785"/>
              <a:gd name="connsiteX19" fmla="*/ 3436071 w 3810000"/>
              <a:gd name="connsiteY19" fmla="*/ 2214396 h 3735785"/>
              <a:gd name="connsiteX20" fmla="*/ 3373317 w 3810000"/>
              <a:gd name="connsiteY20" fmla="*/ 2660164 h 3735785"/>
              <a:gd name="connsiteX21" fmla="*/ 3306183 w 3810000"/>
              <a:gd name="connsiteY21" fmla="*/ 2911157 h 3735785"/>
              <a:gd name="connsiteX22" fmla="*/ 3277496 w 3810000"/>
              <a:gd name="connsiteY22" fmla="*/ 3007196 h 3735785"/>
              <a:gd name="connsiteX23" fmla="*/ 3809999 w 3810000"/>
              <a:gd name="connsiteY23" fmla="*/ 3236277 h 3735785"/>
              <a:gd name="connsiteX0" fmla="*/ 3810000 w 3810000"/>
              <a:gd name="connsiteY0" fmla="*/ 3219925 h 3736003"/>
              <a:gd name="connsiteX1" fmla="*/ 3474720 w 3810000"/>
              <a:gd name="connsiteY1" fmla="*/ 3524725 h 3736003"/>
              <a:gd name="connsiteX2" fmla="*/ 3062345 w 3810000"/>
              <a:gd name="connsiteY2" fmla="*/ 3693477 h 3736003"/>
              <a:gd name="connsiteX3" fmla="*/ 2688614 w 3810000"/>
              <a:gd name="connsiteY3" fmla="*/ 3729507 h 3736003"/>
              <a:gd name="connsiteX4" fmla="*/ 2384513 w 3810000"/>
              <a:gd name="connsiteY4" fmla="*/ 3727441 h 3736003"/>
              <a:gd name="connsiteX5" fmla="*/ 1665941 w 3810000"/>
              <a:gd name="connsiteY5" fmla="*/ 3644413 h 3736003"/>
              <a:gd name="connsiteX6" fmla="*/ 1372197 w 3810000"/>
              <a:gd name="connsiteY6" fmla="*/ 3581231 h 3736003"/>
              <a:gd name="connsiteX7" fmla="*/ 937609 w 3810000"/>
              <a:gd name="connsiteY7" fmla="*/ 3434392 h 3736003"/>
              <a:gd name="connsiteX8" fmla="*/ 266650 w 3810000"/>
              <a:gd name="connsiteY8" fmla="*/ 3001646 h 3736003"/>
              <a:gd name="connsiteX9" fmla="*/ 152400 w 3810000"/>
              <a:gd name="connsiteY9" fmla="*/ 2559525 h 3736003"/>
              <a:gd name="connsiteX10" fmla="*/ 30480 w 3810000"/>
              <a:gd name="connsiteY10" fmla="*/ 2153125 h 3736003"/>
              <a:gd name="connsiteX11" fmla="*/ 0 w 3810000"/>
              <a:gd name="connsiteY11" fmla="*/ 1929605 h 3736003"/>
              <a:gd name="connsiteX12" fmla="*/ 61757 w 3810000"/>
              <a:gd name="connsiteY12" fmla="*/ 1344779 h 3736003"/>
              <a:gd name="connsiteX13" fmla="*/ 275913 w 3810000"/>
              <a:gd name="connsiteY13" fmla="*/ 940921 h 3736003"/>
              <a:gd name="connsiteX14" fmla="*/ 893683 w 3810000"/>
              <a:gd name="connsiteY14" fmla="*/ 210032 h 3736003"/>
              <a:gd name="connsiteX15" fmla="*/ 1625600 w 3810000"/>
              <a:gd name="connsiteY15" fmla="*/ 0 h 3736003"/>
              <a:gd name="connsiteX16" fmla="*/ 2407920 w 3810000"/>
              <a:gd name="connsiteY16" fmla="*/ 50005 h 3736003"/>
              <a:gd name="connsiteX17" fmla="*/ 3001978 w 3810000"/>
              <a:gd name="connsiteY17" fmla="*/ 370369 h 3736003"/>
              <a:gd name="connsiteX18" fmla="*/ 3359674 w 3810000"/>
              <a:gd name="connsiteY18" fmla="*/ 1171254 h 3736003"/>
              <a:gd name="connsiteX19" fmla="*/ 3436071 w 3810000"/>
              <a:gd name="connsiteY19" fmla="*/ 2214396 h 3736003"/>
              <a:gd name="connsiteX20" fmla="*/ 3373317 w 3810000"/>
              <a:gd name="connsiteY20" fmla="*/ 2660164 h 3736003"/>
              <a:gd name="connsiteX21" fmla="*/ 3306183 w 3810000"/>
              <a:gd name="connsiteY21" fmla="*/ 2911157 h 3736003"/>
              <a:gd name="connsiteX22" fmla="*/ 3277496 w 3810000"/>
              <a:gd name="connsiteY22" fmla="*/ 3007196 h 3736003"/>
              <a:gd name="connsiteX23" fmla="*/ 3809999 w 3810000"/>
              <a:gd name="connsiteY23" fmla="*/ 3236277 h 3736003"/>
              <a:gd name="connsiteX0" fmla="*/ 3810000 w 3810000"/>
              <a:gd name="connsiteY0" fmla="*/ 3219925 h 3730351"/>
              <a:gd name="connsiteX1" fmla="*/ 3474720 w 3810000"/>
              <a:gd name="connsiteY1" fmla="*/ 3524725 h 3730351"/>
              <a:gd name="connsiteX2" fmla="*/ 3062345 w 3810000"/>
              <a:gd name="connsiteY2" fmla="*/ 3693477 h 3730351"/>
              <a:gd name="connsiteX3" fmla="*/ 2384513 w 3810000"/>
              <a:gd name="connsiteY3" fmla="*/ 3727441 h 3730351"/>
              <a:gd name="connsiteX4" fmla="*/ 1665941 w 3810000"/>
              <a:gd name="connsiteY4" fmla="*/ 3644413 h 3730351"/>
              <a:gd name="connsiteX5" fmla="*/ 1372197 w 3810000"/>
              <a:gd name="connsiteY5" fmla="*/ 3581231 h 3730351"/>
              <a:gd name="connsiteX6" fmla="*/ 937609 w 3810000"/>
              <a:gd name="connsiteY6" fmla="*/ 3434392 h 3730351"/>
              <a:gd name="connsiteX7" fmla="*/ 266650 w 3810000"/>
              <a:gd name="connsiteY7" fmla="*/ 3001646 h 3730351"/>
              <a:gd name="connsiteX8" fmla="*/ 152400 w 3810000"/>
              <a:gd name="connsiteY8" fmla="*/ 2559525 h 3730351"/>
              <a:gd name="connsiteX9" fmla="*/ 30480 w 3810000"/>
              <a:gd name="connsiteY9" fmla="*/ 2153125 h 3730351"/>
              <a:gd name="connsiteX10" fmla="*/ 0 w 3810000"/>
              <a:gd name="connsiteY10" fmla="*/ 1929605 h 3730351"/>
              <a:gd name="connsiteX11" fmla="*/ 61757 w 3810000"/>
              <a:gd name="connsiteY11" fmla="*/ 1344779 h 3730351"/>
              <a:gd name="connsiteX12" fmla="*/ 275913 w 3810000"/>
              <a:gd name="connsiteY12" fmla="*/ 940921 h 3730351"/>
              <a:gd name="connsiteX13" fmla="*/ 893683 w 3810000"/>
              <a:gd name="connsiteY13" fmla="*/ 210032 h 3730351"/>
              <a:gd name="connsiteX14" fmla="*/ 1625600 w 3810000"/>
              <a:gd name="connsiteY14" fmla="*/ 0 h 3730351"/>
              <a:gd name="connsiteX15" fmla="*/ 2407920 w 3810000"/>
              <a:gd name="connsiteY15" fmla="*/ 50005 h 3730351"/>
              <a:gd name="connsiteX16" fmla="*/ 3001978 w 3810000"/>
              <a:gd name="connsiteY16" fmla="*/ 370369 h 3730351"/>
              <a:gd name="connsiteX17" fmla="*/ 3359674 w 3810000"/>
              <a:gd name="connsiteY17" fmla="*/ 1171254 h 3730351"/>
              <a:gd name="connsiteX18" fmla="*/ 3436071 w 3810000"/>
              <a:gd name="connsiteY18" fmla="*/ 2214396 h 3730351"/>
              <a:gd name="connsiteX19" fmla="*/ 3373317 w 3810000"/>
              <a:gd name="connsiteY19" fmla="*/ 2660164 h 3730351"/>
              <a:gd name="connsiteX20" fmla="*/ 3306183 w 3810000"/>
              <a:gd name="connsiteY20" fmla="*/ 2911157 h 3730351"/>
              <a:gd name="connsiteX21" fmla="*/ 3277496 w 3810000"/>
              <a:gd name="connsiteY21" fmla="*/ 3007196 h 3730351"/>
              <a:gd name="connsiteX22" fmla="*/ 3809999 w 3810000"/>
              <a:gd name="connsiteY22" fmla="*/ 3236277 h 3730351"/>
              <a:gd name="connsiteX0" fmla="*/ 3810000 w 3810000"/>
              <a:gd name="connsiteY0" fmla="*/ 3219925 h 3729628"/>
              <a:gd name="connsiteX1" fmla="*/ 3474720 w 3810000"/>
              <a:gd name="connsiteY1" fmla="*/ 3524725 h 3729628"/>
              <a:gd name="connsiteX2" fmla="*/ 3020211 w 3810000"/>
              <a:gd name="connsiteY2" fmla="*/ 3689508 h 3729628"/>
              <a:gd name="connsiteX3" fmla="*/ 2384513 w 3810000"/>
              <a:gd name="connsiteY3" fmla="*/ 3727441 h 3729628"/>
              <a:gd name="connsiteX4" fmla="*/ 1665941 w 3810000"/>
              <a:gd name="connsiteY4" fmla="*/ 3644413 h 3729628"/>
              <a:gd name="connsiteX5" fmla="*/ 1372197 w 3810000"/>
              <a:gd name="connsiteY5" fmla="*/ 3581231 h 3729628"/>
              <a:gd name="connsiteX6" fmla="*/ 937609 w 3810000"/>
              <a:gd name="connsiteY6" fmla="*/ 3434392 h 3729628"/>
              <a:gd name="connsiteX7" fmla="*/ 266650 w 3810000"/>
              <a:gd name="connsiteY7" fmla="*/ 3001646 h 3729628"/>
              <a:gd name="connsiteX8" fmla="*/ 152400 w 3810000"/>
              <a:gd name="connsiteY8" fmla="*/ 2559525 h 3729628"/>
              <a:gd name="connsiteX9" fmla="*/ 30480 w 3810000"/>
              <a:gd name="connsiteY9" fmla="*/ 2153125 h 3729628"/>
              <a:gd name="connsiteX10" fmla="*/ 0 w 3810000"/>
              <a:gd name="connsiteY10" fmla="*/ 1929605 h 3729628"/>
              <a:gd name="connsiteX11" fmla="*/ 61757 w 3810000"/>
              <a:gd name="connsiteY11" fmla="*/ 1344779 h 3729628"/>
              <a:gd name="connsiteX12" fmla="*/ 275913 w 3810000"/>
              <a:gd name="connsiteY12" fmla="*/ 940921 h 3729628"/>
              <a:gd name="connsiteX13" fmla="*/ 893683 w 3810000"/>
              <a:gd name="connsiteY13" fmla="*/ 210032 h 3729628"/>
              <a:gd name="connsiteX14" fmla="*/ 1625600 w 3810000"/>
              <a:gd name="connsiteY14" fmla="*/ 0 h 3729628"/>
              <a:gd name="connsiteX15" fmla="*/ 2407920 w 3810000"/>
              <a:gd name="connsiteY15" fmla="*/ 50005 h 3729628"/>
              <a:gd name="connsiteX16" fmla="*/ 3001978 w 3810000"/>
              <a:gd name="connsiteY16" fmla="*/ 370369 h 3729628"/>
              <a:gd name="connsiteX17" fmla="*/ 3359674 w 3810000"/>
              <a:gd name="connsiteY17" fmla="*/ 1171254 h 3729628"/>
              <a:gd name="connsiteX18" fmla="*/ 3436071 w 3810000"/>
              <a:gd name="connsiteY18" fmla="*/ 2214396 h 3729628"/>
              <a:gd name="connsiteX19" fmla="*/ 3373317 w 3810000"/>
              <a:gd name="connsiteY19" fmla="*/ 2660164 h 3729628"/>
              <a:gd name="connsiteX20" fmla="*/ 3306183 w 3810000"/>
              <a:gd name="connsiteY20" fmla="*/ 2911157 h 3729628"/>
              <a:gd name="connsiteX21" fmla="*/ 3277496 w 3810000"/>
              <a:gd name="connsiteY21" fmla="*/ 3007196 h 3729628"/>
              <a:gd name="connsiteX22" fmla="*/ 3809999 w 3810000"/>
              <a:gd name="connsiteY22" fmla="*/ 3236277 h 3729628"/>
              <a:gd name="connsiteX0" fmla="*/ 3810000 w 3810000"/>
              <a:gd name="connsiteY0" fmla="*/ 3219925 h 3729629"/>
              <a:gd name="connsiteX1" fmla="*/ 3474720 w 3810000"/>
              <a:gd name="connsiteY1" fmla="*/ 3524725 h 3729629"/>
              <a:gd name="connsiteX2" fmla="*/ 3020211 w 3810000"/>
              <a:gd name="connsiteY2" fmla="*/ 3689508 h 3729629"/>
              <a:gd name="connsiteX3" fmla="*/ 2309608 w 3810000"/>
              <a:gd name="connsiteY3" fmla="*/ 3727442 h 3729629"/>
              <a:gd name="connsiteX4" fmla="*/ 1665941 w 3810000"/>
              <a:gd name="connsiteY4" fmla="*/ 3644413 h 3729629"/>
              <a:gd name="connsiteX5" fmla="*/ 1372197 w 3810000"/>
              <a:gd name="connsiteY5" fmla="*/ 3581231 h 3729629"/>
              <a:gd name="connsiteX6" fmla="*/ 937609 w 3810000"/>
              <a:gd name="connsiteY6" fmla="*/ 3434392 h 3729629"/>
              <a:gd name="connsiteX7" fmla="*/ 266650 w 3810000"/>
              <a:gd name="connsiteY7" fmla="*/ 3001646 h 3729629"/>
              <a:gd name="connsiteX8" fmla="*/ 152400 w 3810000"/>
              <a:gd name="connsiteY8" fmla="*/ 2559525 h 3729629"/>
              <a:gd name="connsiteX9" fmla="*/ 30480 w 3810000"/>
              <a:gd name="connsiteY9" fmla="*/ 2153125 h 3729629"/>
              <a:gd name="connsiteX10" fmla="*/ 0 w 3810000"/>
              <a:gd name="connsiteY10" fmla="*/ 1929605 h 3729629"/>
              <a:gd name="connsiteX11" fmla="*/ 61757 w 3810000"/>
              <a:gd name="connsiteY11" fmla="*/ 1344779 h 3729629"/>
              <a:gd name="connsiteX12" fmla="*/ 275913 w 3810000"/>
              <a:gd name="connsiteY12" fmla="*/ 940921 h 3729629"/>
              <a:gd name="connsiteX13" fmla="*/ 893683 w 3810000"/>
              <a:gd name="connsiteY13" fmla="*/ 210032 h 3729629"/>
              <a:gd name="connsiteX14" fmla="*/ 1625600 w 3810000"/>
              <a:gd name="connsiteY14" fmla="*/ 0 h 3729629"/>
              <a:gd name="connsiteX15" fmla="*/ 2407920 w 3810000"/>
              <a:gd name="connsiteY15" fmla="*/ 50005 h 3729629"/>
              <a:gd name="connsiteX16" fmla="*/ 3001978 w 3810000"/>
              <a:gd name="connsiteY16" fmla="*/ 370369 h 3729629"/>
              <a:gd name="connsiteX17" fmla="*/ 3359674 w 3810000"/>
              <a:gd name="connsiteY17" fmla="*/ 1171254 h 3729629"/>
              <a:gd name="connsiteX18" fmla="*/ 3436071 w 3810000"/>
              <a:gd name="connsiteY18" fmla="*/ 2214396 h 3729629"/>
              <a:gd name="connsiteX19" fmla="*/ 3373317 w 3810000"/>
              <a:gd name="connsiteY19" fmla="*/ 2660164 h 3729629"/>
              <a:gd name="connsiteX20" fmla="*/ 3306183 w 3810000"/>
              <a:gd name="connsiteY20" fmla="*/ 2911157 h 3729629"/>
              <a:gd name="connsiteX21" fmla="*/ 3277496 w 3810000"/>
              <a:gd name="connsiteY21" fmla="*/ 3007196 h 3729629"/>
              <a:gd name="connsiteX22" fmla="*/ 3809999 w 3810000"/>
              <a:gd name="connsiteY22" fmla="*/ 3236277 h 3729629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152400 w 3810000"/>
              <a:gd name="connsiteY8" fmla="*/ 2559525 h 3729312"/>
              <a:gd name="connsiteX9" fmla="*/ 30480 w 3810000"/>
              <a:gd name="connsiteY9" fmla="*/ 2153125 h 3729312"/>
              <a:gd name="connsiteX10" fmla="*/ 0 w 3810000"/>
              <a:gd name="connsiteY10" fmla="*/ 1929605 h 3729312"/>
              <a:gd name="connsiteX11" fmla="*/ 61757 w 3810000"/>
              <a:gd name="connsiteY11" fmla="*/ 1344779 h 3729312"/>
              <a:gd name="connsiteX12" fmla="*/ 275913 w 3810000"/>
              <a:gd name="connsiteY12" fmla="*/ 940921 h 3729312"/>
              <a:gd name="connsiteX13" fmla="*/ 893683 w 3810000"/>
              <a:gd name="connsiteY13" fmla="*/ 210032 h 3729312"/>
              <a:gd name="connsiteX14" fmla="*/ 1625600 w 3810000"/>
              <a:gd name="connsiteY14" fmla="*/ 0 h 3729312"/>
              <a:gd name="connsiteX15" fmla="*/ 2407920 w 3810000"/>
              <a:gd name="connsiteY15" fmla="*/ 50005 h 3729312"/>
              <a:gd name="connsiteX16" fmla="*/ 3001978 w 3810000"/>
              <a:gd name="connsiteY16" fmla="*/ 370369 h 3729312"/>
              <a:gd name="connsiteX17" fmla="*/ 3359674 w 3810000"/>
              <a:gd name="connsiteY17" fmla="*/ 1171254 h 3729312"/>
              <a:gd name="connsiteX18" fmla="*/ 3436071 w 3810000"/>
              <a:gd name="connsiteY18" fmla="*/ 2214396 h 3729312"/>
              <a:gd name="connsiteX19" fmla="*/ 3373317 w 3810000"/>
              <a:gd name="connsiteY19" fmla="*/ 2660164 h 3729312"/>
              <a:gd name="connsiteX20" fmla="*/ 3306183 w 3810000"/>
              <a:gd name="connsiteY20" fmla="*/ 2911157 h 3729312"/>
              <a:gd name="connsiteX21" fmla="*/ 3277496 w 3810000"/>
              <a:gd name="connsiteY21" fmla="*/ 3007196 h 3729312"/>
              <a:gd name="connsiteX22" fmla="*/ 3809999 w 3810000"/>
              <a:gd name="connsiteY22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66650 w 3810000"/>
              <a:gd name="connsiteY7" fmla="*/ 3001646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37609 w 3810000"/>
              <a:gd name="connsiteY6" fmla="*/ 3434392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15153 w 3810000"/>
              <a:gd name="connsiteY7" fmla="*/ 3009584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900157 w 3810000"/>
              <a:gd name="connsiteY6" fmla="*/ 3438361 h 3729312"/>
              <a:gd name="connsiteX7" fmla="*/ 243242 w 3810000"/>
              <a:gd name="connsiteY7" fmla="*/ 2950050 h 3729312"/>
              <a:gd name="connsiteX8" fmla="*/ 30480 w 3810000"/>
              <a:gd name="connsiteY8" fmla="*/ 2153125 h 3729312"/>
              <a:gd name="connsiteX9" fmla="*/ 0 w 3810000"/>
              <a:gd name="connsiteY9" fmla="*/ 1929605 h 3729312"/>
              <a:gd name="connsiteX10" fmla="*/ 61757 w 3810000"/>
              <a:gd name="connsiteY10" fmla="*/ 1344779 h 3729312"/>
              <a:gd name="connsiteX11" fmla="*/ 275913 w 3810000"/>
              <a:gd name="connsiteY11" fmla="*/ 940921 h 3729312"/>
              <a:gd name="connsiteX12" fmla="*/ 893683 w 3810000"/>
              <a:gd name="connsiteY12" fmla="*/ 210032 h 3729312"/>
              <a:gd name="connsiteX13" fmla="*/ 1625600 w 3810000"/>
              <a:gd name="connsiteY13" fmla="*/ 0 h 3729312"/>
              <a:gd name="connsiteX14" fmla="*/ 2407920 w 3810000"/>
              <a:gd name="connsiteY14" fmla="*/ 50005 h 3729312"/>
              <a:gd name="connsiteX15" fmla="*/ 3001978 w 3810000"/>
              <a:gd name="connsiteY15" fmla="*/ 370369 h 3729312"/>
              <a:gd name="connsiteX16" fmla="*/ 3359674 w 3810000"/>
              <a:gd name="connsiteY16" fmla="*/ 1171254 h 3729312"/>
              <a:gd name="connsiteX17" fmla="*/ 3436071 w 3810000"/>
              <a:gd name="connsiteY17" fmla="*/ 2214396 h 3729312"/>
              <a:gd name="connsiteX18" fmla="*/ 3373317 w 3810000"/>
              <a:gd name="connsiteY18" fmla="*/ 2660164 h 3729312"/>
              <a:gd name="connsiteX19" fmla="*/ 3306183 w 3810000"/>
              <a:gd name="connsiteY19" fmla="*/ 2911157 h 3729312"/>
              <a:gd name="connsiteX20" fmla="*/ 3277496 w 3810000"/>
              <a:gd name="connsiteY20" fmla="*/ 3007196 h 3729312"/>
              <a:gd name="connsiteX21" fmla="*/ 3809999 w 3810000"/>
              <a:gd name="connsiteY21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372197 w 3810000"/>
              <a:gd name="connsiteY5" fmla="*/ 3581231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10000 w 3810000"/>
              <a:gd name="connsiteY0" fmla="*/ 3219925 h 3729312"/>
              <a:gd name="connsiteX1" fmla="*/ 3395133 w 3810000"/>
              <a:gd name="connsiteY1" fmla="*/ 3548539 h 3729312"/>
              <a:gd name="connsiteX2" fmla="*/ 3020211 w 3810000"/>
              <a:gd name="connsiteY2" fmla="*/ 3689508 h 3729312"/>
              <a:gd name="connsiteX3" fmla="*/ 2309608 w 3810000"/>
              <a:gd name="connsiteY3" fmla="*/ 3727442 h 3729312"/>
              <a:gd name="connsiteX4" fmla="*/ 1665941 w 3810000"/>
              <a:gd name="connsiteY4" fmla="*/ 3644413 h 3729312"/>
              <a:gd name="connsiteX5" fmla="*/ 1021080 w 3810000"/>
              <a:gd name="connsiteY5" fmla="*/ 3462165 h 3729312"/>
              <a:gd name="connsiteX6" fmla="*/ 243242 w 3810000"/>
              <a:gd name="connsiteY6" fmla="*/ 2950050 h 3729312"/>
              <a:gd name="connsiteX7" fmla="*/ 30480 w 3810000"/>
              <a:gd name="connsiteY7" fmla="*/ 2153125 h 3729312"/>
              <a:gd name="connsiteX8" fmla="*/ 0 w 3810000"/>
              <a:gd name="connsiteY8" fmla="*/ 1929605 h 3729312"/>
              <a:gd name="connsiteX9" fmla="*/ 61757 w 3810000"/>
              <a:gd name="connsiteY9" fmla="*/ 1344779 h 3729312"/>
              <a:gd name="connsiteX10" fmla="*/ 275913 w 3810000"/>
              <a:gd name="connsiteY10" fmla="*/ 940921 h 3729312"/>
              <a:gd name="connsiteX11" fmla="*/ 893683 w 3810000"/>
              <a:gd name="connsiteY11" fmla="*/ 210032 h 3729312"/>
              <a:gd name="connsiteX12" fmla="*/ 1625600 w 3810000"/>
              <a:gd name="connsiteY12" fmla="*/ 0 h 3729312"/>
              <a:gd name="connsiteX13" fmla="*/ 2407920 w 3810000"/>
              <a:gd name="connsiteY13" fmla="*/ 50005 h 3729312"/>
              <a:gd name="connsiteX14" fmla="*/ 3001978 w 3810000"/>
              <a:gd name="connsiteY14" fmla="*/ 370369 h 3729312"/>
              <a:gd name="connsiteX15" fmla="*/ 3359674 w 3810000"/>
              <a:gd name="connsiteY15" fmla="*/ 1171254 h 3729312"/>
              <a:gd name="connsiteX16" fmla="*/ 3436071 w 3810000"/>
              <a:gd name="connsiteY16" fmla="*/ 2214396 h 3729312"/>
              <a:gd name="connsiteX17" fmla="*/ 3373317 w 3810000"/>
              <a:gd name="connsiteY17" fmla="*/ 2660164 h 3729312"/>
              <a:gd name="connsiteX18" fmla="*/ 3306183 w 3810000"/>
              <a:gd name="connsiteY18" fmla="*/ 2911157 h 3729312"/>
              <a:gd name="connsiteX19" fmla="*/ 3277496 w 3810000"/>
              <a:gd name="connsiteY19" fmla="*/ 3007196 h 3729312"/>
              <a:gd name="connsiteX20" fmla="*/ 3809999 w 38100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83357 w 3831600"/>
              <a:gd name="connsiteY9" fmla="*/ 1344779 h 3729312"/>
              <a:gd name="connsiteX10" fmla="*/ 297513 w 3831600"/>
              <a:gd name="connsiteY10" fmla="*/ 940921 h 3729312"/>
              <a:gd name="connsiteX11" fmla="*/ 915283 w 3831600"/>
              <a:gd name="connsiteY11" fmla="*/ 210032 h 3729312"/>
              <a:gd name="connsiteX12" fmla="*/ 1647200 w 3831600"/>
              <a:gd name="connsiteY12" fmla="*/ 0 h 3729312"/>
              <a:gd name="connsiteX13" fmla="*/ 2429520 w 3831600"/>
              <a:gd name="connsiteY13" fmla="*/ 50005 h 3729312"/>
              <a:gd name="connsiteX14" fmla="*/ 3023578 w 3831600"/>
              <a:gd name="connsiteY14" fmla="*/ 370369 h 3729312"/>
              <a:gd name="connsiteX15" fmla="*/ 3381274 w 3831600"/>
              <a:gd name="connsiteY15" fmla="*/ 1171254 h 3729312"/>
              <a:gd name="connsiteX16" fmla="*/ 3457671 w 3831600"/>
              <a:gd name="connsiteY16" fmla="*/ 2214396 h 3729312"/>
              <a:gd name="connsiteX17" fmla="*/ 3394917 w 3831600"/>
              <a:gd name="connsiteY17" fmla="*/ 2660164 h 3729312"/>
              <a:gd name="connsiteX18" fmla="*/ 3327783 w 3831600"/>
              <a:gd name="connsiteY18" fmla="*/ 2911157 h 3729312"/>
              <a:gd name="connsiteX19" fmla="*/ 3299096 w 3831600"/>
              <a:gd name="connsiteY19" fmla="*/ 3007196 h 3729312"/>
              <a:gd name="connsiteX20" fmla="*/ 3831599 w 3831600"/>
              <a:gd name="connsiteY20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929605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297513 w 3831600"/>
              <a:gd name="connsiteY9" fmla="*/ 940921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31600 w 3831600"/>
              <a:gd name="connsiteY0" fmla="*/ 3219925 h 3729312"/>
              <a:gd name="connsiteX1" fmla="*/ 3416733 w 3831600"/>
              <a:gd name="connsiteY1" fmla="*/ 3548539 h 3729312"/>
              <a:gd name="connsiteX2" fmla="*/ 3041811 w 3831600"/>
              <a:gd name="connsiteY2" fmla="*/ 3689508 h 3729312"/>
              <a:gd name="connsiteX3" fmla="*/ 2331208 w 3831600"/>
              <a:gd name="connsiteY3" fmla="*/ 3727442 h 3729312"/>
              <a:gd name="connsiteX4" fmla="*/ 1687541 w 3831600"/>
              <a:gd name="connsiteY4" fmla="*/ 3644413 h 3729312"/>
              <a:gd name="connsiteX5" fmla="*/ 1042680 w 3831600"/>
              <a:gd name="connsiteY5" fmla="*/ 3462165 h 3729312"/>
              <a:gd name="connsiteX6" fmla="*/ 264842 w 3831600"/>
              <a:gd name="connsiteY6" fmla="*/ 2950050 h 3729312"/>
              <a:gd name="connsiteX7" fmla="*/ 14628 w 3831600"/>
              <a:gd name="connsiteY7" fmla="*/ 2200752 h 3729312"/>
              <a:gd name="connsiteX8" fmla="*/ 21600 w 3831600"/>
              <a:gd name="connsiteY8" fmla="*/ 1854197 h 3729312"/>
              <a:gd name="connsiteX9" fmla="*/ 311558 w 3831600"/>
              <a:gd name="connsiteY9" fmla="*/ 841700 h 3729312"/>
              <a:gd name="connsiteX10" fmla="*/ 915283 w 3831600"/>
              <a:gd name="connsiteY10" fmla="*/ 210032 h 3729312"/>
              <a:gd name="connsiteX11" fmla="*/ 1647200 w 3831600"/>
              <a:gd name="connsiteY11" fmla="*/ 0 h 3729312"/>
              <a:gd name="connsiteX12" fmla="*/ 2429520 w 3831600"/>
              <a:gd name="connsiteY12" fmla="*/ 50005 h 3729312"/>
              <a:gd name="connsiteX13" fmla="*/ 3023578 w 3831600"/>
              <a:gd name="connsiteY13" fmla="*/ 370369 h 3729312"/>
              <a:gd name="connsiteX14" fmla="*/ 3381274 w 3831600"/>
              <a:gd name="connsiteY14" fmla="*/ 1171254 h 3729312"/>
              <a:gd name="connsiteX15" fmla="*/ 3457671 w 3831600"/>
              <a:gd name="connsiteY15" fmla="*/ 2214396 h 3729312"/>
              <a:gd name="connsiteX16" fmla="*/ 3394917 w 3831600"/>
              <a:gd name="connsiteY16" fmla="*/ 2660164 h 3729312"/>
              <a:gd name="connsiteX17" fmla="*/ 3327783 w 3831600"/>
              <a:gd name="connsiteY17" fmla="*/ 2911157 h 3729312"/>
              <a:gd name="connsiteX18" fmla="*/ 3299096 w 3831600"/>
              <a:gd name="connsiteY18" fmla="*/ 3007196 h 3729312"/>
              <a:gd name="connsiteX19" fmla="*/ 3831599 w 3831600"/>
              <a:gd name="connsiteY19" fmla="*/ 3236277 h 3729312"/>
              <a:gd name="connsiteX0" fmla="*/ 3827607 w 3827607"/>
              <a:gd name="connsiteY0" fmla="*/ 3219925 h 3729312"/>
              <a:gd name="connsiteX1" fmla="*/ 3412740 w 3827607"/>
              <a:gd name="connsiteY1" fmla="*/ 3548539 h 3729312"/>
              <a:gd name="connsiteX2" fmla="*/ 3037818 w 3827607"/>
              <a:gd name="connsiteY2" fmla="*/ 3689508 h 3729312"/>
              <a:gd name="connsiteX3" fmla="*/ 2327215 w 3827607"/>
              <a:gd name="connsiteY3" fmla="*/ 3727442 h 3729312"/>
              <a:gd name="connsiteX4" fmla="*/ 1683548 w 3827607"/>
              <a:gd name="connsiteY4" fmla="*/ 3644413 h 3729312"/>
              <a:gd name="connsiteX5" fmla="*/ 1038687 w 3827607"/>
              <a:gd name="connsiteY5" fmla="*/ 3462165 h 3729312"/>
              <a:gd name="connsiteX6" fmla="*/ 260849 w 3827607"/>
              <a:gd name="connsiteY6" fmla="*/ 2950050 h 3729312"/>
              <a:gd name="connsiteX7" fmla="*/ 10635 w 3827607"/>
              <a:gd name="connsiteY7" fmla="*/ 2200752 h 3729312"/>
              <a:gd name="connsiteX8" fmla="*/ 17607 w 3827607"/>
              <a:gd name="connsiteY8" fmla="*/ 1854197 h 3729312"/>
              <a:gd name="connsiteX9" fmla="*/ 307565 w 3827607"/>
              <a:gd name="connsiteY9" fmla="*/ 841700 h 3729312"/>
              <a:gd name="connsiteX10" fmla="*/ 911290 w 3827607"/>
              <a:gd name="connsiteY10" fmla="*/ 210032 h 3729312"/>
              <a:gd name="connsiteX11" fmla="*/ 1643207 w 3827607"/>
              <a:gd name="connsiteY11" fmla="*/ 0 h 3729312"/>
              <a:gd name="connsiteX12" fmla="*/ 2425527 w 3827607"/>
              <a:gd name="connsiteY12" fmla="*/ 50005 h 3729312"/>
              <a:gd name="connsiteX13" fmla="*/ 3019585 w 3827607"/>
              <a:gd name="connsiteY13" fmla="*/ 370369 h 3729312"/>
              <a:gd name="connsiteX14" fmla="*/ 3377281 w 3827607"/>
              <a:gd name="connsiteY14" fmla="*/ 1171254 h 3729312"/>
              <a:gd name="connsiteX15" fmla="*/ 3453678 w 3827607"/>
              <a:gd name="connsiteY15" fmla="*/ 2214396 h 3729312"/>
              <a:gd name="connsiteX16" fmla="*/ 3390924 w 3827607"/>
              <a:gd name="connsiteY16" fmla="*/ 2660164 h 3729312"/>
              <a:gd name="connsiteX17" fmla="*/ 3323790 w 3827607"/>
              <a:gd name="connsiteY17" fmla="*/ 2911157 h 3729312"/>
              <a:gd name="connsiteX18" fmla="*/ 3295103 w 3827607"/>
              <a:gd name="connsiteY18" fmla="*/ 3007196 h 3729312"/>
              <a:gd name="connsiteX19" fmla="*/ 3827606 w 3827607"/>
              <a:gd name="connsiteY19" fmla="*/ 3236277 h 3729312"/>
              <a:gd name="connsiteX0" fmla="*/ 3833194 w 3833194"/>
              <a:gd name="connsiteY0" fmla="*/ 3219925 h 3729312"/>
              <a:gd name="connsiteX1" fmla="*/ 3418327 w 3833194"/>
              <a:gd name="connsiteY1" fmla="*/ 3548539 h 3729312"/>
              <a:gd name="connsiteX2" fmla="*/ 3043405 w 3833194"/>
              <a:gd name="connsiteY2" fmla="*/ 3689508 h 3729312"/>
              <a:gd name="connsiteX3" fmla="*/ 2332802 w 3833194"/>
              <a:gd name="connsiteY3" fmla="*/ 3727442 h 3729312"/>
              <a:gd name="connsiteX4" fmla="*/ 1689135 w 3833194"/>
              <a:gd name="connsiteY4" fmla="*/ 3644413 h 3729312"/>
              <a:gd name="connsiteX5" fmla="*/ 1044274 w 3833194"/>
              <a:gd name="connsiteY5" fmla="*/ 3462165 h 3729312"/>
              <a:gd name="connsiteX6" fmla="*/ 266436 w 3833194"/>
              <a:gd name="connsiteY6" fmla="*/ 2950050 h 3729312"/>
              <a:gd name="connsiteX7" fmla="*/ 16222 w 3833194"/>
              <a:gd name="connsiteY7" fmla="*/ 2200752 h 3729312"/>
              <a:gd name="connsiteX8" fmla="*/ 23194 w 3833194"/>
              <a:gd name="connsiteY8" fmla="*/ 1854197 h 3729312"/>
              <a:gd name="connsiteX9" fmla="*/ 313152 w 3833194"/>
              <a:gd name="connsiteY9" fmla="*/ 841700 h 3729312"/>
              <a:gd name="connsiteX10" fmla="*/ 916877 w 3833194"/>
              <a:gd name="connsiteY10" fmla="*/ 210032 h 3729312"/>
              <a:gd name="connsiteX11" fmla="*/ 1648794 w 3833194"/>
              <a:gd name="connsiteY11" fmla="*/ 0 h 3729312"/>
              <a:gd name="connsiteX12" fmla="*/ 2431114 w 3833194"/>
              <a:gd name="connsiteY12" fmla="*/ 50005 h 3729312"/>
              <a:gd name="connsiteX13" fmla="*/ 3025172 w 3833194"/>
              <a:gd name="connsiteY13" fmla="*/ 370369 h 3729312"/>
              <a:gd name="connsiteX14" fmla="*/ 3382868 w 3833194"/>
              <a:gd name="connsiteY14" fmla="*/ 1171254 h 3729312"/>
              <a:gd name="connsiteX15" fmla="*/ 3459265 w 3833194"/>
              <a:gd name="connsiteY15" fmla="*/ 2214396 h 3729312"/>
              <a:gd name="connsiteX16" fmla="*/ 3396511 w 3833194"/>
              <a:gd name="connsiteY16" fmla="*/ 2660164 h 3729312"/>
              <a:gd name="connsiteX17" fmla="*/ 3329377 w 3833194"/>
              <a:gd name="connsiteY17" fmla="*/ 2911157 h 3729312"/>
              <a:gd name="connsiteX18" fmla="*/ 3300690 w 3833194"/>
              <a:gd name="connsiteY18" fmla="*/ 3007196 h 3729312"/>
              <a:gd name="connsiteX19" fmla="*/ 3833193 w 3833194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15574 w 3835616"/>
              <a:gd name="connsiteY9" fmla="*/ 841700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919299 w 3835616"/>
              <a:gd name="connsiteY10" fmla="*/ 210032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236277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35615 w 3835616"/>
              <a:gd name="connsiteY19" fmla="*/ 3171595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829746 w 3835616"/>
              <a:gd name="connsiteY19" fmla="*/ 3216376 h 3729312"/>
              <a:gd name="connsiteX0" fmla="*/ 3835616 w 3841659"/>
              <a:gd name="connsiteY0" fmla="*/ 3219925 h 3729312"/>
              <a:gd name="connsiteX1" fmla="*/ 3420749 w 3841659"/>
              <a:gd name="connsiteY1" fmla="*/ 3548539 h 3729312"/>
              <a:gd name="connsiteX2" fmla="*/ 3045827 w 3841659"/>
              <a:gd name="connsiteY2" fmla="*/ 3689508 h 3729312"/>
              <a:gd name="connsiteX3" fmla="*/ 2335224 w 3841659"/>
              <a:gd name="connsiteY3" fmla="*/ 3727442 h 3729312"/>
              <a:gd name="connsiteX4" fmla="*/ 1691557 w 3841659"/>
              <a:gd name="connsiteY4" fmla="*/ 3644413 h 3729312"/>
              <a:gd name="connsiteX5" fmla="*/ 1046696 w 3841659"/>
              <a:gd name="connsiteY5" fmla="*/ 3462165 h 3729312"/>
              <a:gd name="connsiteX6" fmla="*/ 268858 w 3841659"/>
              <a:gd name="connsiteY6" fmla="*/ 2950050 h 3729312"/>
              <a:gd name="connsiteX7" fmla="*/ 18644 w 3841659"/>
              <a:gd name="connsiteY7" fmla="*/ 2200752 h 3729312"/>
              <a:gd name="connsiteX8" fmla="*/ 30297 w 3841659"/>
              <a:gd name="connsiteY8" fmla="*/ 1762911 h 3729312"/>
              <a:gd name="connsiteX9" fmla="*/ 301529 w 3841659"/>
              <a:gd name="connsiteY9" fmla="*/ 901232 h 3729312"/>
              <a:gd name="connsiteX10" fmla="*/ 717992 w 3841659"/>
              <a:gd name="connsiteY10" fmla="*/ 341005 h 3729312"/>
              <a:gd name="connsiteX11" fmla="*/ 1651216 w 3841659"/>
              <a:gd name="connsiteY11" fmla="*/ 0 h 3729312"/>
              <a:gd name="connsiteX12" fmla="*/ 2433536 w 3841659"/>
              <a:gd name="connsiteY12" fmla="*/ 50005 h 3729312"/>
              <a:gd name="connsiteX13" fmla="*/ 3027594 w 3841659"/>
              <a:gd name="connsiteY13" fmla="*/ 370369 h 3729312"/>
              <a:gd name="connsiteX14" fmla="*/ 3385290 w 3841659"/>
              <a:gd name="connsiteY14" fmla="*/ 1171254 h 3729312"/>
              <a:gd name="connsiteX15" fmla="*/ 3461687 w 3841659"/>
              <a:gd name="connsiteY15" fmla="*/ 2214396 h 3729312"/>
              <a:gd name="connsiteX16" fmla="*/ 3398933 w 3841659"/>
              <a:gd name="connsiteY16" fmla="*/ 2660164 h 3729312"/>
              <a:gd name="connsiteX17" fmla="*/ 3331799 w 3841659"/>
              <a:gd name="connsiteY17" fmla="*/ 2911157 h 3729312"/>
              <a:gd name="connsiteX18" fmla="*/ 3303112 w 3841659"/>
              <a:gd name="connsiteY18" fmla="*/ 3007196 h 3729312"/>
              <a:gd name="connsiteX19" fmla="*/ 3841659 w 3841659"/>
              <a:gd name="connsiteY19" fmla="*/ 3223109 h 3729312"/>
              <a:gd name="connsiteX0" fmla="*/ 3835616 w 3835616"/>
              <a:gd name="connsiteY0" fmla="*/ 3219925 h 3729312"/>
              <a:gd name="connsiteX1" fmla="*/ 3420749 w 3835616"/>
              <a:gd name="connsiteY1" fmla="*/ 3548539 h 3729312"/>
              <a:gd name="connsiteX2" fmla="*/ 3045827 w 3835616"/>
              <a:gd name="connsiteY2" fmla="*/ 3689508 h 3729312"/>
              <a:gd name="connsiteX3" fmla="*/ 2335224 w 3835616"/>
              <a:gd name="connsiteY3" fmla="*/ 3727442 h 3729312"/>
              <a:gd name="connsiteX4" fmla="*/ 1691557 w 3835616"/>
              <a:gd name="connsiteY4" fmla="*/ 3644413 h 3729312"/>
              <a:gd name="connsiteX5" fmla="*/ 1046696 w 3835616"/>
              <a:gd name="connsiteY5" fmla="*/ 3462165 h 3729312"/>
              <a:gd name="connsiteX6" fmla="*/ 268858 w 3835616"/>
              <a:gd name="connsiteY6" fmla="*/ 2950050 h 3729312"/>
              <a:gd name="connsiteX7" fmla="*/ 18644 w 3835616"/>
              <a:gd name="connsiteY7" fmla="*/ 2200752 h 3729312"/>
              <a:gd name="connsiteX8" fmla="*/ 30297 w 3835616"/>
              <a:gd name="connsiteY8" fmla="*/ 1762911 h 3729312"/>
              <a:gd name="connsiteX9" fmla="*/ 301529 w 3835616"/>
              <a:gd name="connsiteY9" fmla="*/ 901232 h 3729312"/>
              <a:gd name="connsiteX10" fmla="*/ 717992 w 3835616"/>
              <a:gd name="connsiteY10" fmla="*/ 341005 h 3729312"/>
              <a:gd name="connsiteX11" fmla="*/ 1651216 w 3835616"/>
              <a:gd name="connsiteY11" fmla="*/ 0 h 3729312"/>
              <a:gd name="connsiteX12" fmla="*/ 2433536 w 3835616"/>
              <a:gd name="connsiteY12" fmla="*/ 50005 h 3729312"/>
              <a:gd name="connsiteX13" fmla="*/ 3027594 w 3835616"/>
              <a:gd name="connsiteY13" fmla="*/ 370369 h 3729312"/>
              <a:gd name="connsiteX14" fmla="*/ 3385290 w 3835616"/>
              <a:gd name="connsiteY14" fmla="*/ 1171254 h 3729312"/>
              <a:gd name="connsiteX15" fmla="*/ 3461687 w 3835616"/>
              <a:gd name="connsiteY15" fmla="*/ 2214396 h 3729312"/>
              <a:gd name="connsiteX16" fmla="*/ 3398933 w 3835616"/>
              <a:gd name="connsiteY16" fmla="*/ 2660164 h 3729312"/>
              <a:gd name="connsiteX17" fmla="*/ 3331799 w 3835616"/>
              <a:gd name="connsiteY17" fmla="*/ 2911157 h 3729312"/>
              <a:gd name="connsiteX18" fmla="*/ 3303112 w 3835616"/>
              <a:gd name="connsiteY18" fmla="*/ 3007196 h 3729312"/>
              <a:gd name="connsiteX19" fmla="*/ 3762243 w 3835616"/>
              <a:gd name="connsiteY19" fmla="*/ 3112020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03112 w 3841661"/>
              <a:gd name="connsiteY18" fmla="*/ 3007196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322966 w 3841661"/>
              <a:gd name="connsiteY18" fmla="*/ 3024028 h 3729312"/>
              <a:gd name="connsiteX19" fmla="*/ 3841661 w 3841661"/>
              <a:gd name="connsiteY19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41661"/>
              <a:gd name="connsiteY0" fmla="*/ 3219925 h 3729312"/>
              <a:gd name="connsiteX1" fmla="*/ 3420749 w 3841661"/>
              <a:gd name="connsiteY1" fmla="*/ 3548539 h 3729312"/>
              <a:gd name="connsiteX2" fmla="*/ 3045827 w 3841661"/>
              <a:gd name="connsiteY2" fmla="*/ 3689508 h 3729312"/>
              <a:gd name="connsiteX3" fmla="*/ 2335224 w 3841661"/>
              <a:gd name="connsiteY3" fmla="*/ 3727442 h 3729312"/>
              <a:gd name="connsiteX4" fmla="*/ 1691557 w 3841661"/>
              <a:gd name="connsiteY4" fmla="*/ 3644413 h 3729312"/>
              <a:gd name="connsiteX5" fmla="*/ 1046696 w 3841661"/>
              <a:gd name="connsiteY5" fmla="*/ 3462165 h 3729312"/>
              <a:gd name="connsiteX6" fmla="*/ 268858 w 3841661"/>
              <a:gd name="connsiteY6" fmla="*/ 2950050 h 3729312"/>
              <a:gd name="connsiteX7" fmla="*/ 18644 w 3841661"/>
              <a:gd name="connsiteY7" fmla="*/ 2200752 h 3729312"/>
              <a:gd name="connsiteX8" fmla="*/ 30297 w 3841661"/>
              <a:gd name="connsiteY8" fmla="*/ 1762911 h 3729312"/>
              <a:gd name="connsiteX9" fmla="*/ 301529 w 3841661"/>
              <a:gd name="connsiteY9" fmla="*/ 901232 h 3729312"/>
              <a:gd name="connsiteX10" fmla="*/ 717992 w 3841661"/>
              <a:gd name="connsiteY10" fmla="*/ 341005 h 3729312"/>
              <a:gd name="connsiteX11" fmla="*/ 1651216 w 3841661"/>
              <a:gd name="connsiteY11" fmla="*/ 0 h 3729312"/>
              <a:gd name="connsiteX12" fmla="*/ 2433536 w 3841661"/>
              <a:gd name="connsiteY12" fmla="*/ 50005 h 3729312"/>
              <a:gd name="connsiteX13" fmla="*/ 3027594 w 3841661"/>
              <a:gd name="connsiteY13" fmla="*/ 370369 h 3729312"/>
              <a:gd name="connsiteX14" fmla="*/ 3385290 w 3841661"/>
              <a:gd name="connsiteY14" fmla="*/ 1171254 h 3729312"/>
              <a:gd name="connsiteX15" fmla="*/ 3461687 w 3841661"/>
              <a:gd name="connsiteY15" fmla="*/ 2214396 h 3729312"/>
              <a:gd name="connsiteX16" fmla="*/ 3398933 w 3841661"/>
              <a:gd name="connsiteY16" fmla="*/ 2660164 h 3729312"/>
              <a:gd name="connsiteX17" fmla="*/ 3331799 w 3841661"/>
              <a:gd name="connsiteY17" fmla="*/ 2911157 h 3729312"/>
              <a:gd name="connsiteX18" fmla="*/ 3841661 w 3841661"/>
              <a:gd name="connsiteY18" fmla="*/ 3216378 h 3729312"/>
              <a:gd name="connsiteX0" fmla="*/ 3835616 w 3865486"/>
              <a:gd name="connsiteY0" fmla="*/ 3219925 h 3729312"/>
              <a:gd name="connsiteX1" fmla="*/ 3420749 w 3865486"/>
              <a:gd name="connsiteY1" fmla="*/ 3548539 h 3729312"/>
              <a:gd name="connsiteX2" fmla="*/ 3045827 w 3865486"/>
              <a:gd name="connsiteY2" fmla="*/ 3689508 h 3729312"/>
              <a:gd name="connsiteX3" fmla="*/ 2335224 w 3865486"/>
              <a:gd name="connsiteY3" fmla="*/ 3727442 h 3729312"/>
              <a:gd name="connsiteX4" fmla="*/ 1691557 w 3865486"/>
              <a:gd name="connsiteY4" fmla="*/ 3644413 h 3729312"/>
              <a:gd name="connsiteX5" fmla="*/ 1046696 w 3865486"/>
              <a:gd name="connsiteY5" fmla="*/ 3462165 h 3729312"/>
              <a:gd name="connsiteX6" fmla="*/ 268858 w 3865486"/>
              <a:gd name="connsiteY6" fmla="*/ 2950050 h 3729312"/>
              <a:gd name="connsiteX7" fmla="*/ 18644 w 3865486"/>
              <a:gd name="connsiteY7" fmla="*/ 2200752 h 3729312"/>
              <a:gd name="connsiteX8" fmla="*/ 30297 w 3865486"/>
              <a:gd name="connsiteY8" fmla="*/ 1762911 h 3729312"/>
              <a:gd name="connsiteX9" fmla="*/ 301529 w 3865486"/>
              <a:gd name="connsiteY9" fmla="*/ 901232 h 3729312"/>
              <a:gd name="connsiteX10" fmla="*/ 717992 w 3865486"/>
              <a:gd name="connsiteY10" fmla="*/ 341005 h 3729312"/>
              <a:gd name="connsiteX11" fmla="*/ 1651216 w 3865486"/>
              <a:gd name="connsiteY11" fmla="*/ 0 h 3729312"/>
              <a:gd name="connsiteX12" fmla="*/ 2433536 w 3865486"/>
              <a:gd name="connsiteY12" fmla="*/ 50005 h 3729312"/>
              <a:gd name="connsiteX13" fmla="*/ 3027594 w 3865486"/>
              <a:gd name="connsiteY13" fmla="*/ 370369 h 3729312"/>
              <a:gd name="connsiteX14" fmla="*/ 3385290 w 3865486"/>
              <a:gd name="connsiteY14" fmla="*/ 1171254 h 3729312"/>
              <a:gd name="connsiteX15" fmla="*/ 3461687 w 3865486"/>
              <a:gd name="connsiteY15" fmla="*/ 2214396 h 3729312"/>
              <a:gd name="connsiteX16" fmla="*/ 3398933 w 3865486"/>
              <a:gd name="connsiteY16" fmla="*/ 2660164 h 3729312"/>
              <a:gd name="connsiteX17" fmla="*/ 3331799 w 3865486"/>
              <a:gd name="connsiteY17" fmla="*/ 2911157 h 3729312"/>
              <a:gd name="connsiteX18" fmla="*/ 3865486 w 3865486"/>
              <a:gd name="connsiteY18" fmla="*/ 313895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331799 w 3837690"/>
              <a:gd name="connsiteY17" fmla="*/ 2911157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398933 w 3837690"/>
              <a:gd name="connsiteY16" fmla="*/ 2660164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312"/>
              <a:gd name="connsiteX1" fmla="*/ 3420749 w 3837690"/>
              <a:gd name="connsiteY1" fmla="*/ 3548539 h 3729312"/>
              <a:gd name="connsiteX2" fmla="*/ 3045827 w 3837690"/>
              <a:gd name="connsiteY2" fmla="*/ 3689508 h 3729312"/>
              <a:gd name="connsiteX3" fmla="*/ 2335224 w 3837690"/>
              <a:gd name="connsiteY3" fmla="*/ 3727442 h 3729312"/>
              <a:gd name="connsiteX4" fmla="*/ 1691557 w 3837690"/>
              <a:gd name="connsiteY4" fmla="*/ 3644413 h 3729312"/>
              <a:gd name="connsiteX5" fmla="*/ 1046696 w 3837690"/>
              <a:gd name="connsiteY5" fmla="*/ 3462165 h 3729312"/>
              <a:gd name="connsiteX6" fmla="*/ 268858 w 3837690"/>
              <a:gd name="connsiteY6" fmla="*/ 2950050 h 3729312"/>
              <a:gd name="connsiteX7" fmla="*/ 18644 w 3837690"/>
              <a:gd name="connsiteY7" fmla="*/ 2200752 h 3729312"/>
              <a:gd name="connsiteX8" fmla="*/ 30297 w 3837690"/>
              <a:gd name="connsiteY8" fmla="*/ 1762911 h 3729312"/>
              <a:gd name="connsiteX9" fmla="*/ 301529 w 3837690"/>
              <a:gd name="connsiteY9" fmla="*/ 901232 h 3729312"/>
              <a:gd name="connsiteX10" fmla="*/ 717992 w 3837690"/>
              <a:gd name="connsiteY10" fmla="*/ 341005 h 3729312"/>
              <a:gd name="connsiteX11" fmla="*/ 1651216 w 3837690"/>
              <a:gd name="connsiteY11" fmla="*/ 0 h 3729312"/>
              <a:gd name="connsiteX12" fmla="*/ 2433536 w 3837690"/>
              <a:gd name="connsiteY12" fmla="*/ 50005 h 3729312"/>
              <a:gd name="connsiteX13" fmla="*/ 3027594 w 3837690"/>
              <a:gd name="connsiteY13" fmla="*/ 370369 h 3729312"/>
              <a:gd name="connsiteX14" fmla="*/ 3385290 w 3837690"/>
              <a:gd name="connsiteY14" fmla="*/ 1171254 h 3729312"/>
              <a:gd name="connsiteX15" fmla="*/ 3461687 w 3837690"/>
              <a:gd name="connsiteY15" fmla="*/ 2214396 h 3729312"/>
              <a:gd name="connsiteX16" fmla="*/ 3430700 w 3837690"/>
              <a:gd name="connsiteY16" fmla="*/ 2656798 h 3729312"/>
              <a:gd name="connsiteX17" fmla="*/ 3292091 w 3837690"/>
              <a:gd name="connsiteY17" fmla="*/ 2978484 h 3729312"/>
              <a:gd name="connsiteX18" fmla="*/ 3837690 w 3837690"/>
              <a:gd name="connsiteY18" fmla="*/ 3213012 h 3729312"/>
              <a:gd name="connsiteX0" fmla="*/ 3835616 w 3837690"/>
              <a:gd name="connsiteY0" fmla="*/ 3219925 h 3729576"/>
              <a:gd name="connsiteX1" fmla="*/ 3416779 w 3837690"/>
              <a:gd name="connsiteY1" fmla="*/ 3528340 h 3729576"/>
              <a:gd name="connsiteX2" fmla="*/ 3045827 w 3837690"/>
              <a:gd name="connsiteY2" fmla="*/ 3689508 h 3729576"/>
              <a:gd name="connsiteX3" fmla="*/ 2335224 w 3837690"/>
              <a:gd name="connsiteY3" fmla="*/ 3727442 h 3729576"/>
              <a:gd name="connsiteX4" fmla="*/ 1691557 w 3837690"/>
              <a:gd name="connsiteY4" fmla="*/ 3644413 h 3729576"/>
              <a:gd name="connsiteX5" fmla="*/ 1046696 w 3837690"/>
              <a:gd name="connsiteY5" fmla="*/ 3462165 h 3729576"/>
              <a:gd name="connsiteX6" fmla="*/ 268858 w 3837690"/>
              <a:gd name="connsiteY6" fmla="*/ 2950050 h 3729576"/>
              <a:gd name="connsiteX7" fmla="*/ 18644 w 3837690"/>
              <a:gd name="connsiteY7" fmla="*/ 2200752 h 3729576"/>
              <a:gd name="connsiteX8" fmla="*/ 30297 w 3837690"/>
              <a:gd name="connsiteY8" fmla="*/ 1762911 h 3729576"/>
              <a:gd name="connsiteX9" fmla="*/ 301529 w 3837690"/>
              <a:gd name="connsiteY9" fmla="*/ 901232 h 3729576"/>
              <a:gd name="connsiteX10" fmla="*/ 717992 w 3837690"/>
              <a:gd name="connsiteY10" fmla="*/ 341005 h 3729576"/>
              <a:gd name="connsiteX11" fmla="*/ 1651216 w 3837690"/>
              <a:gd name="connsiteY11" fmla="*/ 0 h 3729576"/>
              <a:gd name="connsiteX12" fmla="*/ 2433536 w 3837690"/>
              <a:gd name="connsiteY12" fmla="*/ 50005 h 3729576"/>
              <a:gd name="connsiteX13" fmla="*/ 3027594 w 3837690"/>
              <a:gd name="connsiteY13" fmla="*/ 370369 h 3729576"/>
              <a:gd name="connsiteX14" fmla="*/ 3385290 w 3837690"/>
              <a:gd name="connsiteY14" fmla="*/ 1171254 h 3729576"/>
              <a:gd name="connsiteX15" fmla="*/ 3461687 w 3837690"/>
              <a:gd name="connsiteY15" fmla="*/ 2214396 h 3729576"/>
              <a:gd name="connsiteX16" fmla="*/ 3430700 w 3837690"/>
              <a:gd name="connsiteY16" fmla="*/ 2656798 h 3729576"/>
              <a:gd name="connsiteX17" fmla="*/ 3292091 w 3837690"/>
              <a:gd name="connsiteY17" fmla="*/ 2978484 h 3729576"/>
              <a:gd name="connsiteX18" fmla="*/ 3837690 w 3837690"/>
              <a:gd name="connsiteY18" fmla="*/ 3213012 h 3729576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13012 h 3727718"/>
              <a:gd name="connsiteX0" fmla="*/ 3835616 w 3837690"/>
              <a:gd name="connsiteY0" fmla="*/ 3219925 h 3727718"/>
              <a:gd name="connsiteX1" fmla="*/ 3416779 w 3837690"/>
              <a:gd name="connsiteY1" fmla="*/ 3528340 h 3727718"/>
              <a:gd name="connsiteX2" fmla="*/ 2986264 w 3837690"/>
              <a:gd name="connsiteY2" fmla="*/ 3665944 h 3727718"/>
              <a:gd name="connsiteX3" fmla="*/ 2335224 w 3837690"/>
              <a:gd name="connsiteY3" fmla="*/ 3727442 h 3727718"/>
              <a:gd name="connsiteX4" fmla="*/ 1691557 w 3837690"/>
              <a:gd name="connsiteY4" fmla="*/ 3644413 h 3727718"/>
              <a:gd name="connsiteX5" fmla="*/ 1046696 w 3837690"/>
              <a:gd name="connsiteY5" fmla="*/ 3462165 h 3727718"/>
              <a:gd name="connsiteX6" fmla="*/ 268858 w 3837690"/>
              <a:gd name="connsiteY6" fmla="*/ 2950050 h 3727718"/>
              <a:gd name="connsiteX7" fmla="*/ 18644 w 3837690"/>
              <a:gd name="connsiteY7" fmla="*/ 2200752 h 3727718"/>
              <a:gd name="connsiteX8" fmla="*/ 30297 w 3837690"/>
              <a:gd name="connsiteY8" fmla="*/ 1762911 h 3727718"/>
              <a:gd name="connsiteX9" fmla="*/ 301529 w 3837690"/>
              <a:gd name="connsiteY9" fmla="*/ 901232 h 3727718"/>
              <a:gd name="connsiteX10" fmla="*/ 717992 w 3837690"/>
              <a:gd name="connsiteY10" fmla="*/ 341005 h 3727718"/>
              <a:gd name="connsiteX11" fmla="*/ 1651216 w 3837690"/>
              <a:gd name="connsiteY11" fmla="*/ 0 h 3727718"/>
              <a:gd name="connsiteX12" fmla="*/ 2433536 w 3837690"/>
              <a:gd name="connsiteY12" fmla="*/ 50005 h 3727718"/>
              <a:gd name="connsiteX13" fmla="*/ 3027594 w 3837690"/>
              <a:gd name="connsiteY13" fmla="*/ 370369 h 3727718"/>
              <a:gd name="connsiteX14" fmla="*/ 3385290 w 3837690"/>
              <a:gd name="connsiteY14" fmla="*/ 1171254 h 3727718"/>
              <a:gd name="connsiteX15" fmla="*/ 3461687 w 3837690"/>
              <a:gd name="connsiteY15" fmla="*/ 2214396 h 3727718"/>
              <a:gd name="connsiteX16" fmla="*/ 3430700 w 3837690"/>
              <a:gd name="connsiteY16" fmla="*/ 2656798 h 3727718"/>
              <a:gd name="connsiteX17" fmla="*/ 3292091 w 3837690"/>
              <a:gd name="connsiteY17" fmla="*/ 2978484 h 3727718"/>
              <a:gd name="connsiteX18" fmla="*/ 3837690 w 3837690"/>
              <a:gd name="connsiteY18" fmla="*/ 3223110 h 3727718"/>
              <a:gd name="connsiteX0" fmla="*/ 3835616 w 3837690"/>
              <a:gd name="connsiteY0" fmla="*/ 3219925 h 3729804"/>
              <a:gd name="connsiteX1" fmla="*/ 3416779 w 3837690"/>
              <a:gd name="connsiteY1" fmla="*/ 3528340 h 3729804"/>
              <a:gd name="connsiteX2" fmla="*/ 2964477 w 3837690"/>
              <a:gd name="connsiteY2" fmla="*/ 3558897 h 3729804"/>
              <a:gd name="connsiteX3" fmla="*/ 2335224 w 3837690"/>
              <a:gd name="connsiteY3" fmla="*/ 3727442 h 3729804"/>
              <a:gd name="connsiteX4" fmla="*/ 1691557 w 3837690"/>
              <a:gd name="connsiteY4" fmla="*/ 3644413 h 3729804"/>
              <a:gd name="connsiteX5" fmla="*/ 1046696 w 3837690"/>
              <a:gd name="connsiteY5" fmla="*/ 3462165 h 3729804"/>
              <a:gd name="connsiteX6" fmla="*/ 268858 w 3837690"/>
              <a:gd name="connsiteY6" fmla="*/ 2950050 h 3729804"/>
              <a:gd name="connsiteX7" fmla="*/ 18644 w 3837690"/>
              <a:gd name="connsiteY7" fmla="*/ 2200752 h 3729804"/>
              <a:gd name="connsiteX8" fmla="*/ 30297 w 3837690"/>
              <a:gd name="connsiteY8" fmla="*/ 1762911 h 3729804"/>
              <a:gd name="connsiteX9" fmla="*/ 301529 w 3837690"/>
              <a:gd name="connsiteY9" fmla="*/ 901232 h 3729804"/>
              <a:gd name="connsiteX10" fmla="*/ 717992 w 3837690"/>
              <a:gd name="connsiteY10" fmla="*/ 341005 h 3729804"/>
              <a:gd name="connsiteX11" fmla="*/ 1651216 w 3837690"/>
              <a:gd name="connsiteY11" fmla="*/ 0 h 3729804"/>
              <a:gd name="connsiteX12" fmla="*/ 2433536 w 3837690"/>
              <a:gd name="connsiteY12" fmla="*/ 50005 h 3729804"/>
              <a:gd name="connsiteX13" fmla="*/ 3027594 w 3837690"/>
              <a:gd name="connsiteY13" fmla="*/ 370369 h 3729804"/>
              <a:gd name="connsiteX14" fmla="*/ 3385290 w 3837690"/>
              <a:gd name="connsiteY14" fmla="*/ 1171254 h 3729804"/>
              <a:gd name="connsiteX15" fmla="*/ 3461687 w 3837690"/>
              <a:gd name="connsiteY15" fmla="*/ 2214396 h 3729804"/>
              <a:gd name="connsiteX16" fmla="*/ 3430700 w 3837690"/>
              <a:gd name="connsiteY16" fmla="*/ 2656798 h 3729804"/>
              <a:gd name="connsiteX17" fmla="*/ 3292091 w 3837690"/>
              <a:gd name="connsiteY17" fmla="*/ 2978484 h 3729804"/>
              <a:gd name="connsiteX18" fmla="*/ 3837690 w 3837690"/>
              <a:gd name="connsiteY18" fmla="*/ 3223110 h 3729804"/>
              <a:gd name="connsiteX0" fmla="*/ 3835616 w 3837690"/>
              <a:gd name="connsiteY0" fmla="*/ 3219925 h 3728640"/>
              <a:gd name="connsiteX1" fmla="*/ 3416779 w 3837690"/>
              <a:gd name="connsiteY1" fmla="*/ 3528340 h 3728640"/>
              <a:gd name="connsiteX2" fmla="*/ 2964477 w 3837690"/>
              <a:gd name="connsiteY2" fmla="*/ 3558897 h 3728640"/>
              <a:gd name="connsiteX3" fmla="*/ 2335224 w 3837690"/>
              <a:gd name="connsiteY3" fmla="*/ 3727442 h 3728640"/>
              <a:gd name="connsiteX4" fmla="*/ 1046696 w 3837690"/>
              <a:gd name="connsiteY4" fmla="*/ 3462165 h 3728640"/>
              <a:gd name="connsiteX5" fmla="*/ 268858 w 3837690"/>
              <a:gd name="connsiteY5" fmla="*/ 2950050 h 3728640"/>
              <a:gd name="connsiteX6" fmla="*/ 18644 w 3837690"/>
              <a:gd name="connsiteY6" fmla="*/ 2200752 h 3728640"/>
              <a:gd name="connsiteX7" fmla="*/ 30297 w 3837690"/>
              <a:gd name="connsiteY7" fmla="*/ 1762911 h 3728640"/>
              <a:gd name="connsiteX8" fmla="*/ 301529 w 3837690"/>
              <a:gd name="connsiteY8" fmla="*/ 901232 h 3728640"/>
              <a:gd name="connsiteX9" fmla="*/ 717992 w 3837690"/>
              <a:gd name="connsiteY9" fmla="*/ 341005 h 3728640"/>
              <a:gd name="connsiteX10" fmla="*/ 1651216 w 3837690"/>
              <a:gd name="connsiteY10" fmla="*/ 0 h 3728640"/>
              <a:gd name="connsiteX11" fmla="*/ 2433536 w 3837690"/>
              <a:gd name="connsiteY11" fmla="*/ 50005 h 3728640"/>
              <a:gd name="connsiteX12" fmla="*/ 3027594 w 3837690"/>
              <a:gd name="connsiteY12" fmla="*/ 370369 h 3728640"/>
              <a:gd name="connsiteX13" fmla="*/ 3385290 w 3837690"/>
              <a:gd name="connsiteY13" fmla="*/ 1171254 h 3728640"/>
              <a:gd name="connsiteX14" fmla="*/ 3461687 w 3837690"/>
              <a:gd name="connsiteY14" fmla="*/ 2214396 h 3728640"/>
              <a:gd name="connsiteX15" fmla="*/ 3430700 w 3837690"/>
              <a:gd name="connsiteY15" fmla="*/ 2656798 h 3728640"/>
              <a:gd name="connsiteX16" fmla="*/ 3292091 w 3837690"/>
              <a:gd name="connsiteY16" fmla="*/ 2978484 h 3728640"/>
              <a:gd name="connsiteX17" fmla="*/ 3837690 w 3837690"/>
              <a:gd name="connsiteY17" fmla="*/ 3223110 h 3728640"/>
              <a:gd name="connsiteX0" fmla="*/ 3835616 w 3837690"/>
              <a:gd name="connsiteY0" fmla="*/ 3219925 h 3728656"/>
              <a:gd name="connsiteX1" fmla="*/ 3417487 w 3837690"/>
              <a:gd name="connsiteY1" fmla="*/ 3513956 h 3728656"/>
              <a:gd name="connsiteX2" fmla="*/ 2964477 w 3837690"/>
              <a:gd name="connsiteY2" fmla="*/ 3558897 h 3728656"/>
              <a:gd name="connsiteX3" fmla="*/ 2335224 w 3837690"/>
              <a:gd name="connsiteY3" fmla="*/ 3727442 h 3728656"/>
              <a:gd name="connsiteX4" fmla="*/ 1046696 w 3837690"/>
              <a:gd name="connsiteY4" fmla="*/ 3462165 h 3728656"/>
              <a:gd name="connsiteX5" fmla="*/ 268858 w 3837690"/>
              <a:gd name="connsiteY5" fmla="*/ 2950050 h 3728656"/>
              <a:gd name="connsiteX6" fmla="*/ 18644 w 3837690"/>
              <a:gd name="connsiteY6" fmla="*/ 2200752 h 3728656"/>
              <a:gd name="connsiteX7" fmla="*/ 30297 w 3837690"/>
              <a:gd name="connsiteY7" fmla="*/ 1762911 h 3728656"/>
              <a:gd name="connsiteX8" fmla="*/ 301529 w 3837690"/>
              <a:gd name="connsiteY8" fmla="*/ 901232 h 3728656"/>
              <a:gd name="connsiteX9" fmla="*/ 717992 w 3837690"/>
              <a:gd name="connsiteY9" fmla="*/ 341005 h 3728656"/>
              <a:gd name="connsiteX10" fmla="*/ 1651216 w 3837690"/>
              <a:gd name="connsiteY10" fmla="*/ 0 h 3728656"/>
              <a:gd name="connsiteX11" fmla="*/ 2433536 w 3837690"/>
              <a:gd name="connsiteY11" fmla="*/ 50005 h 3728656"/>
              <a:gd name="connsiteX12" fmla="*/ 3027594 w 3837690"/>
              <a:gd name="connsiteY12" fmla="*/ 370369 h 3728656"/>
              <a:gd name="connsiteX13" fmla="*/ 3385290 w 3837690"/>
              <a:gd name="connsiteY13" fmla="*/ 1171254 h 3728656"/>
              <a:gd name="connsiteX14" fmla="*/ 3461687 w 3837690"/>
              <a:gd name="connsiteY14" fmla="*/ 2214396 h 3728656"/>
              <a:gd name="connsiteX15" fmla="*/ 3430700 w 3837690"/>
              <a:gd name="connsiteY15" fmla="*/ 2656798 h 3728656"/>
              <a:gd name="connsiteX16" fmla="*/ 3292091 w 3837690"/>
              <a:gd name="connsiteY16" fmla="*/ 2978484 h 3728656"/>
              <a:gd name="connsiteX17" fmla="*/ 3837690 w 3837690"/>
              <a:gd name="connsiteY17" fmla="*/ 3223110 h 3728656"/>
              <a:gd name="connsiteX0" fmla="*/ 3835616 w 3835616"/>
              <a:gd name="connsiteY0" fmla="*/ 3219925 h 3728656"/>
              <a:gd name="connsiteX1" fmla="*/ 3417487 w 3835616"/>
              <a:gd name="connsiteY1" fmla="*/ 3513956 h 3728656"/>
              <a:gd name="connsiteX2" fmla="*/ 2964477 w 3835616"/>
              <a:gd name="connsiteY2" fmla="*/ 3558897 h 3728656"/>
              <a:gd name="connsiteX3" fmla="*/ 2335224 w 3835616"/>
              <a:gd name="connsiteY3" fmla="*/ 3727442 h 3728656"/>
              <a:gd name="connsiteX4" fmla="*/ 1046696 w 3835616"/>
              <a:gd name="connsiteY4" fmla="*/ 3462165 h 3728656"/>
              <a:gd name="connsiteX5" fmla="*/ 268858 w 3835616"/>
              <a:gd name="connsiteY5" fmla="*/ 2950050 h 3728656"/>
              <a:gd name="connsiteX6" fmla="*/ 18644 w 3835616"/>
              <a:gd name="connsiteY6" fmla="*/ 2200752 h 3728656"/>
              <a:gd name="connsiteX7" fmla="*/ 30297 w 3835616"/>
              <a:gd name="connsiteY7" fmla="*/ 1762911 h 3728656"/>
              <a:gd name="connsiteX8" fmla="*/ 301529 w 3835616"/>
              <a:gd name="connsiteY8" fmla="*/ 901232 h 3728656"/>
              <a:gd name="connsiteX9" fmla="*/ 717992 w 3835616"/>
              <a:gd name="connsiteY9" fmla="*/ 341005 h 3728656"/>
              <a:gd name="connsiteX10" fmla="*/ 1651216 w 3835616"/>
              <a:gd name="connsiteY10" fmla="*/ 0 h 3728656"/>
              <a:gd name="connsiteX11" fmla="*/ 2433536 w 3835616"/>
              <a:gd name="connsiteY11" fmla="*/ 50005 h 3728656"/>
              <a:gd name="connsiteX12" fmla="*/ 3027594 w 3835616"/>
              <a:gd name="connsiteY12" fmla="*/ 370369 h 3728656"/>
              <a:gd name="connsiteX13" fmla="*/ 3385290 w 3835616"/>
              <a:gd name="connsiteY13" fmla="*/ 1171254 h 3728656"/>
              <a:gd name="connsiteX14" fmla="*/ 3461687 w 3835616"/>
              <a:gd name="connsiteY14" fmla="*/ 2214396 h 3728656"/>
              <a:gd name="connsiteX15" fmla="*/ 3430700 w 3835616"/>
              <a:gd name="connsiteY15" fmla="*/ 2656798 h 3728656"/>
              <a:gd name="connsiteX16" fmla="*/ 3292091 w 3835616"/>
              <a:gd name="connsiteY16" fmla="*/ 2978484 h 3728656"/>
              <a:gd name="connsiteX17" fmla="*/ 3751780 w 3835616"/>
              <a:gd name="connsiteY17" fmla="*/ 3256428 h 3728656"/>
              <a:gd name="connsiteX0" fmla="*/ 3835616 w 3835616"/>
              <a:gd name="connsiteY0" fmla="*/ 3219925 h 3729924"/>
              <a:gd name="connsiteX1" fmla="*/ 3417487 w 3835616"/>
              <a:gd name="connsiteY1" fmla="*/ 3513956 h 3729924"/>
              <a:gd name="connsiteX2" fmla="*/ 2964477 w 3835616"/>
              <a:gd name="connsiteY2" fmla="*/ 3558897 h 3729924"/>
              <a:gd name="connsiteX3" fmla="*/ 2222800 w 3835616"/>
              <a:gd name="connsiteY3" fmla="*/ 3728717 h 3729924"/>
              <a:gd name="connsiteX4" fmla="*/ 1046696 w 3835616"/>
              <a:gd name="connsiteY4" fmla="*/ 3462165 h 3729924"/>
              <a:gd name="connsiteX5" fmla="*/ 268858 w 3835616"/>
              <a:gd name="connsiteY5" fmla="*/ 2950050 h 3729924"/>
              <a:gd name="connsiteX6" fmla="*/ 18644 w 3835616"/>
              <a:gd name="connsiteY6" fmla="*/ 2200752 h 3729924"/>
              <a:gd name="connsiteX7" fmla="*/ 30297 w 3835616"/>
              <a:gd name="connsiteY7" fmla="*/ 1762911 h 3729924"/>
              <a:gd name="connsiteX8" fmla="*/ 301529 w 3835616"/>
              <a:gd name="connsiteY8" fmla="*/ 901232 h 3729924"/>
              <a:gd name="connsiteX9" fmla="*/ 717992 w 3835616"/>
              <a:gd name="connsiteY9" fmla="*/ 341005 h 3729924"/>
              <a:gd name="connsiteX10" fmla="*/ 1651216 w 3835616"/>
              <a:gd name="connsiteY10" fmla="*/ 0 h 3729924"/>
              <a:gd name="connsiteX11" fmla="*/ 2433536 w 3835616"/>
              <a:gd name="connsiteY11" fmla="*/ 50005 h 3729924"/>
              <a:gd name="connsiteX12" fmla="*/ 3027594 w 3835616"/>
              <a:gd name="connsiteY12" fmla="*/ 370369 h 3729924"/>
              <a:gd name="connsiteX13" fmla="*/ 3385290 w 3835616"/>
              <a:gd name="connsiteY13" fmla="*/ 1171254 h 3729924"/>
              <a:gd name="connsiteX14" fmla="*/ 3461687 w 3835616"/>
              <a:gd name="connsiteY14" fmla="*/ 2214396 h 3729924"/>
              <a:gd name="connsiteX15" fmla="*/ 3430700 w 3835616"/>
              <a:gd name="connsiteY15" fmla="*/ 2656798 h 3729924"/>
              <a:gd name="connsiteX16" fmla="*/ 3292091 w 3835616"/>
              <a:gd name="connsiteY16" fmla="*/ 2978484 h 3729924"/>
              <a:gd name="connsiteX17" fmla="*/ 3751780 w 3835616"/>
              <a:gd name="connsiteY17" fmla="*/ 3256428 h 3729924"/>
              <a:gd name="connsiteX0" fmla="*/ 3835616 w 3835616"/>
              <a:gd name="connsiteY0" fmla="*/ 3219925 h 3731978"/>
              <a:gd name="connsiteX1" fmla="*/ 3417487 w 3835616"/>
              <a:gd name="connsiteY1" fmla="*/ 3513956 h 3731978"/>
              <a:gd name="connsiteX2" fmla="*/ 2964477 w 3835616"/>
              <a:gd name="connsiteY2" fmla="*/ 3558897 h 3731978"/>
              <a:gd name="connsiteX3" fmla="*/ 2222800 w 3835616"/>
              <a:gd name="connsiteY3" fmla="*/ 3728717 h 3731978"/>
              <a:gd name="connsiteX4" fmla="*/ 1046696 w 3835616"/>
              <a:gd name="connsiteY4" fmla="*/ 3462165 h 3731978"/>
              <a:gd name="connsiteX5" fmla="*/ 268858 w 3835616"/>
              <a:gd name="connsiteY5" fmla="*/ 2950050 h 3731978"/>
              <a:gd name="connsiteX6" fmla="*/ 18644 w 3835616"/>
              <a:gd name="connsiteY6" fmla="*/ 2200752 h 3731978"/>
              <a:gd name="connsiteX7" fmla="*/ 30297 w 3835616"/>
              <a:gd name="connsiteY7" fmla="*/ 1762911 h 3731978"/>
              <a:gd name="connsiteX8" fmla="*/ 301529 w 3835616"/>
              <a:gd name="connsiteY8" fmla="*/ 901232 h 3731978"/>
              <a:gd name="connsiteX9" fmla="*/ 717992 w 3835616"/>
              <a:gd name="connsiteY9" fmla="*/ 341005 h 3731978"/>
              <a:gd name="connsiteX10" fmla="*/ 1651216 w 3835616"/>
              <a:gd name="connsiteY10" fmla="*/ 0 h 3731978"/>
              <a:gd name="connsiteX11" fmla="*/ 2433536 w 3835616"/>
              <a:gd name="connsiteY11" fmla="*/ 50005 h 3731978"/>
              <a:gd name="connsiteX12" fmla="*/ 3027594 w 3835616"/>
              <a:gd name="connsiteY12" fmla="*/ 370369 h 3731978"/>
              <a:gd name="connsiteX13" fmla="*/ 3385290 w 3835616"/>
              <a:gd name="connsiteY13" fmla="*/ 1171254 h 3731978"/>
              <a:gd name="connsiteX14" fmla="*/ 3461687 w 3835616"/>
              <a:gd name="connsiteY14" fmla="*/ 2214396 h 3731978"/>
              <a:gd name="connsiteX15" fmla="*/ 3430700 w 3835616"/>
              <a:gd name="connsiteY15" fmla="*/ 2656798 h 3731978"/>
              <a:gd name="connsiteX16" fmla="*/ 3292091 w 3835616"/>
              <a:gd name="connsiteY16" fmla="*/ 2978484 h 3731978"/>
              <a:gd name="connsiteX17" fmla="*/ 3751780 w 3835616"/>
              <a:gd name="connsiteY17" fmla="*/ 3256428 h 3731978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717992 w 3835616"/>
              <a:gd name="connsiteY8" fmla="*/ 34100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5616 w 3835616"/>
              <a:gd name="connsiteY0" fmla="*/ 3219925 h 3731979"/>
              <a:gd name="connsiteX1" fmla="*/ 3417487 w 3835616"/>
              <a:gd name="connsiteY1" fmla="*/ 3513956 h 3731979"/>
              <a:gd name="connsiteX2" fmla="*/ 2964477 w 3835616"/>
              <a:gd name="connsiteY2" fmla="*/ 3558897 h 3731979"/>
              <a:gd name="connsiteX3" fmla="*/ 2222800 w 3835616"/>
              <a:gd name="connsiteY3" fmla="*/ 3728717 h 3731979"/>
              <a:gd name="connsiteX4" fmla="*/ 1046696 w 3835616"/>
              <a:gd name="connsiteY4" fmla="*/ 3462165 h 3731979"/>
              <a:gd name="connsiteX5" fmla="*/ 268858 w 3835616"/>
              <a:gd name="connsiteY5" fmla="*/ 2950050 h 3731979"/>
              <a:gd name="connsiteX6" fmla="*/ 18644 w 3835616"/>
              <a:gd name="connsiteY6" fmla="*/ 2200752 h 3731979"/>
              <a:gd name="connsiteX7" fmla="*/ 30297 w 3835616"/>
              <a:gd name="connsiteY7" fmla="*/ 1762911 h 3731979"/>
              <a:gd name="connsiteX8" fmla="*/ 542523 w 3835616"/>
              <a:gd name="connsiteY8" fmla="*/ 291475 h 3731979"/>
              <a:gd name="connsiteX9" fmla="*/ 1651216 w 3835616"/>
              <a:gd name="connsiteY9" fmla="*/ 0 h 3731979"/>
              <a:gd name="connsiteX10" fmla="*/ 2433536 w 3835616"/>
              <a:gd name="connsiteY10" fmla="*/ 50005 h 3731979"/>
              <a:gd name="connsiteX11" fmla="*/ 3027594 w 3835616"/>
              <a:gd name="connsiteY11" fmla="*/ 370369 h 3731979"/>
              <a:gd name="connsiteX12" fmla="*/ 3385290 w 3835616"/>
              <a:gd name="connsiteY12" fmla="*/ 1171254 h 3731979"/>
              <a:gd name="connsiteX13" fmla="*/ 3461687 w 3835616"/>
              <a:gd name="connsiteY13" fmla="*/ 2214396 h 3731979"/>
              <a:gd name="connsiteX14" fmla="*/ 3430700 w 3835616"/>
              <a:gd name="connsiteY14" fmla="*/ 2656798 h 3731979"/>
              <a:gd name="connsiteX15" fmla="*/ 3292091 w 3835616"/>
              <a:gd name="connsiteY15" fmla="*/ 2978484 h 3731979"/>
              <a:gd name="connsiteX16" fmla="*/ 3751780 w 3835616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553 w 3833553"/>
              <a:gd name="connsiteY0" fmla="*/ 3219925 h 3731979"/>
              <a:gd name="connsiteX1" fmla="*/ 3415424 w 3833553"/>
              <a:gd name="connsiteY1" fmla="*/ 3513956 h 3731979"/>
              <a:gd name="connsiteX2" fmla="*/ 2962414 w 3833553"/>
              <a:gd name="connsiteY2" fmla="*/ 3558897 h 3731979"/>
              <a:gd name="connsiteX3" fmla="*/ 2220737 w 3833553"/>
              <a:gd name="connsiteY3" fmla="*/ 3728717 h 3731979"/>
              <a:gd name="connsiteX4" fmla="*/ 1044633 w 3833553"/>
              <a:gd name="connsiteY4" fmla="*/ 3462165 h 3731979"/>
              <a:gd name="connsiteX5" fmla="*/ 266795 w 3833553"/>
              <a:gd name="connsiteY5" fmla="*/ 2950050 h 3731979"/>
              <a:gd name="connsiteX6" fmla="*/ 16581 w 3833553"/>
              <a:gd name="connsiteY6" fmla="*/ 2200752 h 3731979"/>
              <a:gd name="connsiteX7" fmla="*/ 34598 w 3833553"/>
              <a:gd name="connsiteY7" fmla="*/ 1633447 h 3731979"/>
              <a:gd name="connsiteX8" fmla="*/ 540460 w 3833553"/>
              <a:gd name="connsiteY8" fmla="*/ 291475 h 3731979"/>
              <a:gd name="connsiteX9" fmla="*/ 1649153 w 3833553"/>
              <a:gd name="connsiteY9" fmla="*/ 0 h 3731979"/>
              <a:gd name="connsiteX10" fmla="*/ 2431473 w 3833553"/>
              <a:gd name="connsiteY10" fmla="*/ 50005 h 3731979"/>
              <a:gd name="connsiteX11" fmla="*/ 3025531 w 3833553"/>
              <a:gd name="connsiteY11" fmla="*/ 370369 h 3731979"/>
              <a:gd name="connsiteX12" fmla="*/ 3383227 w 3833553"/>
              <a:gd name="connsiteY12" fmla="*/ 1171254 h 3731979"/>
              <a:gd name="connsiteX13" fmla="*/ 3459624 w 3833553"/>
              <a:gd name="connsiteY13" fmla="*/ 2214396 h 3731979"/>
              <a:gd name="connsiteX14" fmla="*/ 3428637 w 3833553"/>
              <a:gd name="connsiteY14" fmla="*/ 2656798 h 3731979"/>
              <a:gd name="connsiteX15" fmla="*/ 3290028 w 3833553"/>
              <a:gd name="connsiteY15" fmla="*/ 2978484 h 3731979"/>
              <a:gd name="connsiteX16" fmla="*/ 3749717 w 3833553"/>
              <a:gd name="connsiteY16" fmla="*/ 3256428 h 3731979"/>
              <a:gd name="connsiteX0" fmla="*/ 3833188 w 3833188"/>
              <a:gd name="connsiteY0" fmla="*/ 3219925 h 3731979"/>
              <a:gd name="connsiteX1" fmla="*/ 3415059 w 3833188"/>
              <a:gd name="connsiteY1" fmla="*/ 3513956 h 3731979"/>
              <a:gd name="connsiteX2" fmla="*/ 2962049 w 3833188"/>
              <a:gd name="connsiteY2" fmla="*/ 3558897 h 3731979"/>
              <a:gd name="connsiteX3" fmla="*/ 2220372 w 3833188"/>
              <a:gd name="connsiteY3" fmla="*/ 3728717 h 3731979"/>
              <a:gd name="connsiteX4" fmla="*/ 1044268 w 3833188"/>
              <a:gd name="connsiteY4" fmla="*/ 3462165 h 3731979"/>
              <a:gd name="connsiteX5" fmla="*/ 261479 w 3833188"/>
              <a:gd name="connsiteY5" fmla="*/ 3050740 h 3731979"/>
              <a:gd name="connsiteX6" fmla="*/ 16216 w 3833188"/>
              <a:gd name="connsiteY6" fmla="*/ 2200752 h 3731979"/>
              <a:gd name="connsiteX7" fmla="*/ 34233 w 3833188"/>
              <a:gd name="connsiteY7" fmla="*/ 1633447 h 3731979"/>
              <a:gd name="connsiteX8" fmla="*/ 540095 w 3833188"/>
              <a:gd name="connsiteY8" fmla="*/ 291475 h 3731979"/>
              <a:gd name="connsiteX9" fmla="*/ 1648788 w 3833188"/>
              <a:gd name="connsiteY9" fmla="*/ 0 h 3731979"/>
              <a:gd name="connsiteX10" fmla="*/ 2431108 w 3833188"/>
              <a:gd name="connsiteY10" fmla="*/ 50005 h 3731979"/>
              <a:gd name="connsiteX11" fmla="*/ 3025166 w 3833188"/>
              <a:gd name="connsiteY11" fmla="*/ 370369 h 3731979"/>
              <a:gd name="connsiteX12" fmla="*/ 3382862 w 3833188"/>
              <a:gd name="connsiteY12" fmla="*/ 1171254 h 3731979"/>
              <a:gd name="connsiteX13" fmla="*/ 3459259 w 3833188"/>
              <a:gd name="connsiteY13" fmla="*/ 2214396 h 3731979"/>
              <a:gd name="connsiteX14" fmla="*/ 3428272 w 3833188"/>
              <a:gd name="connsiteY14" fmla="*/ 2656798 h 3731979"/>
              <a:gd name="connsiteX15" fmla="*/ 3289663 w 3833188"/>
              <a:gd name="connsiteY15" fmla="*/ 2978484 h 3731979"/>
              <a:gd name="connsiteX16" fmla="*/ 3749352 w 3833188"/>
              <a:gd name="connsiteY16" fmla="*/ 3256428 h 3731979"/>
              <a:gd name="connsiteX0" fmla="*/ 3833188 w 3833188"/>
              <a:gd name="connsiteY0" fmla="*/ 3219925 h 3729118"/>
              <a:gd name="connsiteX1" fmla="*/ 3415059 w 3833188"/>
              <a:gd name="connsiteY1" fmla="*/ 3513956 h 3729118"/>
              <a:gd name="connsiteX2" fmla="*/ 2962049 w 3833188"/>
              <a:gd name="connsiteY2" fmla="*/ 3558897 h 3729118"/>
              <a:gd name="connsiteX3" fmla="*/ 2220372 w 3833188"/>
              <a:gd name="connsiteY3" fmla="*/ 3728717 h 3729118"/>
              <a:gd name="connsiteX4" fmla="*/ 1042147 w 3833188"/>
              <a:gd name="connsiteY4" fmla="*/ 3505319 h 3729118"/>
              <a:gd name="connsiteX5" fmla="*/ 261479 w 3833188"/>
              <a:gd name="connsiteY5" fmla="*/ 3050740 h 3729118"/>
              <a:gd name="connsiteX6" fmla="*/ 16216 w 3833188"/>
              <a:gd name="connsiteY6" fmla="*/ 2200752 h 3729118"/>
              <a:gd name="connsiteX7" fmla="*/ 34233 w 3833188"/>
              <a:gd name="connsiteY7" fmla="*/ 1633447 h 3729118"/>
              <a:gd name="connsiteX8" fmla="*/ 540095 w 3833188"/>
              <a:gd name="connsiteY8" fmla="*/ 291475 h 3729118"/>
              <a:gd name="connsiteX9" fmla="*/ 1648788 w 3833188"/>
              <a:gd name="connsiteY9" fmla="*/ 0 h 3729118"/>
              <a:gd name="connsiteX10" fmla="*/ 2431108 w 3833188"/>
              <a:gd name="connsiteY10" fmla="*/ 50005 h 3729118"/>
              <a:gd name="connsiteX11" fmla="*/ 3025166 w 3833188"/>
              <a:gd name="connsiteY11" fmla="*/ 370369 h 3729118"/>
              <a:gd name="connsiteX12" fmla="*/ 3382862 w 3833188"/>
              <a:gd name="connsiteY12" fmla="*/ 1171254 h 3729118"/>
              <a:gd name="connsiteX13" fmla="*/ 3459259 w 3833188"/>
              <a:gd name="connsiteY13" fmla="*/ 2214396 h 3729118"/>
              <a:gd name="connsiteX14" fmla="*/ 3428272 w 3833188"/>
              <a:gd name="connsiteY14" fmla="*/ 2656798 h 3729118"/>
              <a:gd name="connsiteX15" fmla="*/ 3289663 w 3833188"/>
              <a:gd name="connsiteY15" fmla="*/ 2978484 h 3729118"/>
              <a:gd name="connsiteX16" fmla="*/ 3749352 w 3833188"/>
              <a:gd name="connsiteY16" fmla="*/ 3256428 h 3729118"/>
              <a:gd name="connsiteX0" fmla="*/ 3755903 w 3755903"/>
              <a:gd name="connsiteY0" fmla="*/ 3264410 h 3729117"/>
              <a:gd name="connsiteX1" fmla="*/ 3415059 w 3755903"/>
              <a:gd name="connsiteY1" fmla="*/ 3513956 h 3729117"/>
              <a:gd name="connsiteX2" fmla="*/ 2962049 w 3755903"/>
              <a:gd name="connsiteY2" fmla="*/ 3558897 h 3729117"/>
              <a:gd name="connsiteX3" fmla="*/ 2220372 w 3755903"/>
              <a:gd name="connsiteY3" fmla="*/ 3728717 h 3729117"/>
              <a:gd name="connsiteX4" fmla="*/ 1042147 w 3755903"/>
              <a:gd name="connsiteY4" fmla="*/ 3505319 h 3729117"/>
              <a:gd name="connsiteX5" fmla="*/ 261479 w 3755903"/>
              <a:gd name="connsiteY5" fmla="*/ 3050740 h 3729117"/>
              <a:gd name="connsiteX6" fmla="*/ 16216 w 3755903"/>
              <a:gd name="connsiteY6" fmla="*/ 2200752 h 3729117"/>
              <a:gd name="connsiteX7" fmla="*/ 34233 w 3755903"/>
              <a:gd name="connsiteY7" fmla="*/ 1633447 h 3729117"/>
              <a:gd name="connsiteX8" fmla="*/ 540095 w 3755903"/>
              <a:gd name="connsiteY8" fmla="*/ 291475 h 3729117"/>
              <a:gd name="connsiteX9" fmla="*/ 1648788 w 3755903"/>
              <a:gd name="connsiteY9" fmla="*/ 0 h 3729117"/>
              <a:gd name="connsiteX10" fmla="*/ 2431108 w 3755903"/>
              <a:gd name="connsiteY10" fmla="*/ 50005 h 3729117"/>
              <a:gd name="connsiteX11" fmla="*/ 3025166 w 3755903"/>
              <a:gd name="connsiteY11" fmla="*/ 370369 h 3729117"/>
              <a:gd name="connsiteX12" fmla="*/ 3382862 w 3755903"/>
              <a:gd name="connsiteY12" fmla="*/ 1171254 h 3729117"/>
              <a:gd name="connsiteX13" fmla="*/ 3459259 w 3755903"/>
              <a:gd name="connsiteY13" fmla="*/ 2214396 h 3729117"/>
              <a:gd name="connsiteX14" fmla="*/ 3428272 w 3755903"/>
              <a:gd name="connsiteY14" fmla="*/ 2656798 h 3729117"/>
              <a:gd name="connsiteX15" fmla="*/ 3289663 w 3755903"/>
              <a:gd name="connsiteY15" fmla="*/ 2978484 h 3729117"/>
              <a:gd name="connsiteX16" fmla="*/ 3749352 w 3755903"/>
              <a:gd name="connsiteY16" fmla="*/ 3256428 h 3729117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8272 w 3755903"/>
              <a:gd name="connsiteY14" fmla="*/ 2656798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59259 w 3755903"/>
              <a:gd name="connsiteY13" fmla="*/ 2214396 h 3729114"/>
              <a:gd name="connsiteX14" fmla="*/ 3422529 w 3755903"/>
              <a:gd name="connsiteY14" fmla="*/ 2656123 h 3729114"/>
              <a:gd name="connsiteX15" fmla="*/ 3289663 w 3755903"/>
              <a:gd name="connsiteY15" fmla="*/ 2978484 h 3729114"/>
              <a:gd name="connsiteX16" fmla="*/ 3749352 w 3755903"/>
              <a:gd name="connsiteY16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22529 w 3755903"/>
              <a:gd name="connsiteY13" fmla="*/ 2656123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9114"/>
              <a:gd name="connsiteX1" fmla="*/ 3391649 w 3755903"/>
              <a:gd name="connsiteY1" fmla="*/ 3520134 h 3729114"/>
              <a:gd name="connsiteX2" fmla="*/ 2962049 w 3755903"/>
              <a:gd name="connsiteY2" fmla="*/ 3558897 h 3729114"/>
              <a:gd name="connsiteX3" fmla="*/ 2220372 w 3755903"/>
              <a:gd name="connsiteY3" fmla="*/ 3728717 h 3729114"/>
              <a:gd name="connsiteX4" fmla="*/ 1042147 w 3755903"/>
              <a:gd name="connsiteY4" fmla="*/ 3505319 h 3729114"/>
              <a:gd name="connsiteX5" fmla="*/ 261479 w 3755903"/>
              <a:gd name="connsiteY5" fmla="*/ 3050740 h 3729114"/>
              <a:gd name="connsiteX6" fmla="*/ 16216 w 3755903"/>
              <a:gd name="connsiteY6" fmla="*/ 2200752 h 3729114"/>
              <a:gd name="connsiteX7" fmla="*/ 34233 w 3755903"/>
              <a:gd name="connsiteY7" fmla="*/ 1633447 h 3729114"/>
              <a:gd name="connsiteX8" fmla="*/ 540095 w 3755903"/>
              <a:gd name="connsiteY8" fmla="*/ 291475 h 3729114"/>
              <a:gd name="connsiteX9" fmla="*/ 1648788 w 3755903"/>
              <a:gd name="connsiteY9" fmla="*/ 0 h 3729114"/>
              <a:gd name="connsiteX10" fmla="*/ 2431108 w 3755903"/>
              <a:gd name="connsiteY10" fmla="*/ 50005 h 3729114"/>
              <a:gd name="connsiteX11" fmla="*/ 3025166 w 3755903"/>
              <a:gd name="connsiteY11" fmla="*/ 370369 h 3729114"/>
              <a:gd name="connsiteX12" fmla="*/ 3382862 w 3755903"/>
              <a:gd name="connsiteY12" fmla="*/ 1171254 h 3729114"/>
              <a:gd name="connsiteX13" fmla="*/ 3430454 w 3755903"/>
              <a:gd name="connsiteY13" fmla="*/ 2612424 h 3729114"/>
              <a:gd name="connsiteX14" fmla="*/ 3289663 w 3755903"/>
              <a:gd name="connsiteY14" fmla="*/ 2978484 h 3729114"/>
              <a:gd name="connsiteX15" fmla="*/ 3749352 w 3755903"/>
              <a:gd name="connsiteY15" fmla="*/ 3256428 h 3729114"/>
              <a:gd name="connsiteX0" fmla="*/ 3755903 w 3755903"/>
              <a:gd name="connsiteY0" fmla="*/ 3264410 h 3728881"/>
              <a:gd name="connsiteX1" fmla="*/ 3391649 w 3755903"/>
              <a:gd name="connsiteY1" fmla="*/ 3520134 h 3728881"/>
              <a:gd name="connsiteX2" fmla="*/ 2962922 w 3755903"/>
              <a:gd name="connsiteY2" fmla="*/ 3541149 h 3728881"/>
              <a:gd name="connsiteX3" fmla="*/ 2220372 w 3755903"/>
              <a:gd name="connsiteY3" fmla="*/ 3728717 h 3728881"/>
              <a:gd name="connsiteX4" fmla="*/ 1042147 w 3755903"/>
              <a:gd name="connsiteY4" fmla="*/ 3505319 h 3728881"/>
              <a:gd name="connsiteX5" fmla="*/ 261479 w 3755903"/>
              <a:gd name="connsiteY5" fmla="*/ 3050740 h 3728881"/>
              <a:gd name="connsiteX6" fmla="*/ 16216 w 3755903"/>
              <a:gd name="connsiteY6" fmla="*/ 2200752 h 3728881"/>
              <a:gd name="connsiteX7" fmla="*/ 34233 w 3755903"/>
              <a:gd name="connsiteY7" fmla="*/ 1633447 h 3728881"/>
              <a:gd name="connsiteX8" fmla="*/ 540095 w 3755903"/>
              <a:gd name="connsiteY8" fmla="*/ 291475 h 3728881"/>
              <a:gd name="connsiteX9" fmla="*/ 1648788 w 3755903"/>
              <a:gd name="connsiteY9" fmla="*/ 0 h 3728881"/>
              <a:gd name="connsiteX10" fmla="*/ 2431108 w 3755903"/>
              <a:gd name="connsiteY10" fmla="*/ 50005 h 3728881"/>
              <a:gd name="connsiteX11" fmla="*/ 3025166 w 3755903"/>
              <a:gd name="connsiteY11" fmla="*/ 370369 h 3728881"/>
              <a:gd name="connsiteX12" fmla="*/ 3382862 w 3755903"/>
              <a:gd name="connsiteY12" fmla="*/ 1171254 h 3728881"/>
              <a:gd name="connsiteX13" fmla="*/ 3430454 w 3755903"/>
              <a:gd name="connsiteY13" fmla="*/ 2612424 h 3728881"/>
              <a:gd name="connsiteX14" fmla="*/ 3289663 w 3755903"/>
              <a:gd name="connsiteY14" fmla="*/ 2978484 h 3728881"/>
              <a:gd name="connsiteX15" fmla="*/ 3749352 w 3755903"/>
              <a:gd name="connsiteY15" fmla="*/ 3256428 h 3728881"/>
              <a:gd name="connsiteX0" fmla="*/ 3755903 w 3755903"/>
              <a:gd name="connsiteY0" fmla="*/ 3264410 h 3728816"/>
              <a:gd name="connsiteX1" fmla="*/ 3391649 w 3755903"/>
              <a:gd name="connsiteY1" fmla="*/ 3520134 h 3728816"/>
              <a:gd name="connsiteX2" fmla="*/ 2962922 w 3755903"/>
              <a:gd name="connsiteY2" fmla="*/ 3541149 h 3728816"/>
              <a:gd name="connsiteX3" fmla="*/ 2220372 w 3755903"/>
              <a:gd name="connsiteY3" fmla="*/ 3728717 h 3728816"/>
              <a:gd name="connsiteX4" fmla="*/ 1039530 w 3755903"/>
              <a:gd name="connsiteY4" fmla="*/ 3558566 h 3728816"/>
              <a:gd name="connsiteX5" fmla="*/ 261479 w 3755903"/>
              <a:gd name="connsiteY5" fmla="*/ 3050740 h 3728816"/>
              <a:gd name="connsiteX6" fmla="*/ 16216 w 3755903"/>
              <a:gd name="connsiteY6" fmla="*/ 2200752 h 3728816"/>
              <a:gd name="connsiteX7" fmla="*/ 34233 w 3755903"/>
              <a:gd name="connsiteY7" fmla="*/ 1633447 h 3728816"/>
              <a:gd name="connsiteX8" fmla="*/ 540095 w 3755903"/>
              <a:gd name="connsiteY8" fmla="*/ 291475 h 3728816"/>
              <a:gd name="connsiteX9" fmla="*/ 1648788 w 3755903"/>
              <a:gd name="connsiteY9" fmla="*/ 0 h 3728816"/>
              <a:gd name="connsiteX10" fmla="*/ 2431108 w 3755903"/>
              <a:gd name="connsiteY10" fmla="*/ 50005 h 3728816"/>
              <a:gd name="connsiteX11" fmla="*/ 3025166 w 3755903"/>
              <a:gd name="connsiteY11" fmla="*/ 370369 h 3728816"/>
              <a:gd name="connsiteX12" fmla="*/ 3382862 w 3755903"/>
              <a:gd name="connsiteY12" fmla="*/ 1171254 h 3728816"/>
              <a:gd name="connsiteX13" fmla="*/ 3430454 w 3755903"/>
              <a:gd name="connsiteY13" fmla="*/ 2612424 h 3728816"/>
              <a:gd name="connsiteX14" fmla="*/ 3289663 w 3755903"/>
              <a:gd name="connsiteY14" fmla="*/ 2978484 h 3728816"/>
              <a:gd name="connsiteX15" fmla="*/ 3749352 w 3755903"/>
              <a:gd name="connsiteY15" fmla="*/ 3256428 h 3728816"/>
              <a:gd name="connsiteX0" fmla="*/ 3750266 w 3750266"/>
              <a:gd name="connsiteY0" fmla="*/ 3264410 h 3728817"/>
              <a:gd name="connsiteX1" fmla="*/ 3386012 w 3750266"/>
              <a:gd name="connsiteY1" fmla="*/ 3520134 h 3728817"/>
              <a:gd name="connsiteX2" fmla="*/ 2957285 w 3750266"/>
              <a:gd name="connsiteY2" fmla="*/ 3541149 h 3728817"/>
              <a:gd name="connsiteX3" fmla="*/ 2214735 w 3750266"/>
              <a:gd name="connsiteY3" fmla="*/ 3728717 h 3728817"/>
              <a:gd name="connsiteX4" fmla="*/ 1033893 w 3750266"/>
              <a:gd name="connsiteY4" fmla="*/ 3558566 h 3728817"/>
              <a:gd name="connsiteX5" fmla="*/ 255842 w 3750266"/>
              <a:gd name="connsiteY5" fmla="*/ 3050740 h 3728817"/>
              <a:gd name="connsiteX6" fmla="*/ 18139 w 3750266"/>
              <a:gd name="connsiteY6" fmla="*/ 2281973 h 3728817"/>
              <a:gd name="connsiteX7" fmla="*/ 28596 w 3750266"/>
              <a:gd name="connsiteY7" fmla="*/ 1633447 h 3728817"/>
              <a:gd name="connsiteX8" fmla="*/ 534458 w 3750266"/>
              <a:gd name="connsiteY8" fmla="*/ 291475 h 3728817"/>
              <a:gd name="connsiteX9" fmla="*/ 1643151 w 3750266"/>
              <a:gd name="connsiteY9" fmla="*/ 0 h 3728817"/>
              <a:gd name="connsiteX10" fmla="*/ 2425471 w 3750266"/>
              <a:gd name="connsiteY10" fmla="*/ 50005 h 3728817"/>
              <a:gd name="connsiteX11" fmla="*/ 3019529 w 3750266"/>
              <a:gd name="connsiteY11" fmla="*/ 370369 h 3728817"/>
              <a:gd name="connsiteX12" fmla="*/ 3377225 w 3750266"/>
              <a:gd name="connsiteY12" fmla="*/ 1171254 h 3728817"/>
              <a:gd name="connsiteX13" fmla="*/ 3424817 w 3750266"/>
              <a:gd name="connsiteY13" fmla="*/ 2612424 h 3728817"/>
              <a:gd name="connsiteX14" fmla="*/ 3284026 w 3750266"/>
              <a:gd name="connsiteY14" fmla="*/ 2978484 h 3728817"/>
              <a:gd name="connsiteX15" fmla="*/ 3743715 w 3750266"/>
              <a:gd name="connsiteY15" fmla="*/ 3256428 h 37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50266" h="3728817">
                <a:moveTo>
                  <a:pt x="3750266" y="3264410"/>
                </a:moveTo>
                <a:cubicBezTo>
                  <a:pt x="3737566" y="3279227"/>
                  <a:pt x="3518175" y="3474011"/>
                  <a:pt x="3386012" y="3520134"/>
                </a:cubicBezTo>
                <a:cubicBezTo>
                  <a:pt x="3253849" y="3566257"/>
                  <a:pt x="3152498" y="3506385"/>
                  <a:pt x="2957285" y="3541149"/>
                </a:cubicBezTo>
                <a:cubicBezTo>
                  <a:pt x="2762072" y="3575913"/>
                  <a:pt x="2535300" y="3725814"/>
                  <a:pt x="2214735" y="3728717"/>
                </a:cubicBezTo>
                <a:cubicBezTo>
                  <a:pt x="1894170" y="3731620"/>
                  <a:pt x="1360375" y="3671562"/>
                  <a:pt x="1033893" y="3558566"/>
                </a:cubicBezTo>
                <a:cubicBezTo>
                  <a:pt x="707411" y="3445570"/>
                  <a:pt x="425134" y="3263505"/>
                  <a:pt x="255842" y="3050740"/>
                </a:cubicBezTo>
                <a:cubicBezTo>
                  <a:pt x="86550" y="2837975"/>
                  <a:pt x="56013" y="2518188"/>
                  <a:pt x="18139" y="2281973"/>
                </a:cubicBezTo>
                <a:cubicBezTo>
                  <a:pt x="-19735" y="2045758"/>
                  <a:pt x="10668" y="1759550"/>
                  <a:pt x="28596" y="1633447"/>
                </a:cubicBezTo>
                <a:cubicBezTo>
                  <a:pt x="109920" y="1087868"/>
                  <a:pt x="265366" y="563716"/>
                  <a:pt x="534458" y="291475"/>
                </a:cubicBezTo>
                <a:cubicBezTo>
                  <a:pt x="803551" y="19234"/>
                  <a:pt x="1289344" y="6827"/>
                  <a:pt x="1643151" y="0"/>
                </a:cubicBezTo>
                <a:cubicBezTo>
                  <a:pt x="1856511" y="5080"/>
                  <a:pt x="2196075" y="-11723"/>
                  <a:pt x="2425471" y="50005"/>
                </a:cubicBezTo>
                <a:cubicBezTo>
                  <a:pt x="2654867" y="111733"/>
                  <a:pt x="2860903" y="183494"/>
                  <a:pt x="3019529" y="370369"/>
                </a:cubicBezTo>
                <a:cubicBezTo>
                  <a:pt x="3178155" y="557244"/>
                  <a:pt x="3309677" y="797578"/>
                  <a:pt x="3377225" y="1171254"/>
                </a:cubicBezTo>
                <a:cubicBezTo>
                  <a:pt x="3444773" y="1544930"/>
                  <a:pt x="3548826" y="1984764"/>
                  <a:pt x="3424817" y="2612424"/>
                </a:cubicBezTo>
                <a:cubicBezTo>
                  <a:pt x="3389203" y="2718531"/>
                  <a:pt x="3367291" y="2865644"/>
                  <a:pt x="3284026" y="2978484"/>
                </a:cubicBezTo>
                <a:cubicBezTo>
                  <a:pt x="3298252" y="3020691"/>
                  <a:pt x="3403215" y="3263535"/>
                  <a:pt x="3743715" y="3256428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4C28-1D7A-CA71-39EC-EB3D012B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750899"/>
            <a:ext cx="3288851" cy="204609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BUILDING AN EMBEDDING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DBB68-BC27-2430-1432-41C4D09E2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315" y="3375348"/>
            <a:ext cx="3338285" cy="2940165"/>
          </a:xfrm>
        </p:spPr>
        <p:txBody>
          <a:bodyPr anchor="ctr">
            <a:noAutofit/>
          </a:bodyPr>
          <a:lstStyle/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</a:t>
            </a:r>
            <a:r>
              <a:rPr lang="en-US" sz="2000" i="0" dirty="0">
                <a:effectLst/>
              </a:rPr>
              <a:t>dd the text with the new lines removed to an empty Pandas data frame and write the data frame to a CSV file.</a:t>
            </a:r>
          </a:p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Tokenization is the next step after saving the raw text into a CSV file.</a:t>
            </a:r>
            <a:endParaRPr lang="en-US" sz="2000" dirty="0"/>
          </a:p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It splits the input text into tokens by breaking down the sentences and words.</a:t>
            </a:r>
          </a:p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a limit of max tokens which is 500 so it breaks the text into small chunks</a:t>
            </a:r>
            <a:r>
              <a:rPr lang="en-US" sz="2400" dirty="0"/>
              <a:t>.</a:t>
            </a:r>
            <a:r>
              <a:rPr lang="en-US" sz="2400" i="0" dirty="0">
                <a:effectLst/>
              </a:rPr>
              <a:t>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A4FB1-BD43-C9C9-A3DF-6469E12E4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15" y="4511722"/>
            <a:ext cx="6752770" cy="1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7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99">
            <a:extLst>
              <a:ext uri="{FF2B5EF4-FFF2-40B4-BE49-F238E27FC236}">
                <a16:creationId xmlns:a16="http://schemas.microsoft.com/office/drawing/2014/main" id="{B20DF01A-DAD0-4D16-BEDE-ED085CCC3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: Shape 101">
            <a:extLst>
              <a:ext uri="{FF2B5EF4-FFF2-40B4-BE49-F238E27FC236}">
                <a16:creationId xmlns:a16="http://schemas.microsoft.com/office/drawing/2014/main" id="{A2EE1E2D-ECFB-49DE-A025-1F56F4BF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530" y="650821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7C1A-C8E2-F093-DE1B-6214CBE3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082" y="1242646"/>
            <a:ext cx="4299123" cy="1528689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/>
              <a:t>Building an embedding index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CA6A8-4A1E-0318-61EE-6A4C25D34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0" y="130008"/>
            <a:ext cx="6783483" cy="1528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E8AE94-574D-104B-FCA3-D605B013F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8" r="20768"/>
          <a:stretch/>
        </p:blipFill>
        <p:spPr>
          <a:xfrm>
            <a:off x="132170" y="2143124"/>
            <a:ext cx="5991943" cy="36521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19CCB-74CF-4F0C-765E-CF60CA15D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529" y="2818229"/>
            <a:ext cx="3802935" cy="2977008"/>
          </a:xfrm>
        </p:spPr>
        <p:txBody>
          <a:bodyPr>
            <a:normAutofit/>
          </a:bodyPr>
          <a:lstStyle/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/>
              <a:t>E</a:t>
            </a:r>
            <a:r>
              <a:rPr lang="en-US" sz="2200" i="0">
                <a:effectLst/>
              </a:rPr>
              <a:t>very subpage is scraped so the next code chunk will split the longer lines into smaller chunks.</a:t>
            </a:r>
          </a:p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i="0">
                <a:effectLst/>
              </a:rPr>
              <a:t>The content is now broken down into smaller chunks and a simple request can be sent to the OPENAI API specifying the use of the new text-embedding-ada-002 model to create the embeddings</a:t>
            </a:r>
            <a:endParaRPr lang="en-US" sz="2200"/>
          </a:p>
        </p:txBody>
      </p:sp>
      <p:sp>
        <p:nvSpPr>
          <p:cNvPr id="108" name="Freeform: Shape 103">
            <a:extLst>
              <a:ext uri="{FF2B5EF4-FFF2-40B4-BE49-F238E27FC236}">
                <a16:creationId xmlns:a16="http://schemas.microsoft.com/office/drawing/2014/main" id="{D79121EC-981A-4EB2-B42E-58FA5B2FF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2704" y="694112"/>
            <a:ext cx="5675176" cy="5572420"/>
          </a:xfrm>
          <a:custGeom>
            <a:avLst/>
            <a:gdLst>
              <a:gd name="connsiteX0" fmla="*/ 3054021 w 5812746"/>
              <a:gd name="connsiteY0" fmla="*/ 1231 h 5528040"/>
              <a:gd name="connsiteX1" fmla="*/ 3457269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3054021 w 5812746"/>
              <a:gd name="connsiteY0" fmla="*/ 1231 h 5528040"/>
              <a:gd name="connsiteX1" fmla="*/ 3602604 w 5812746"/>
              <a:gd name="connsiteY1" fmla="*/ 26605 h 5528040"/>
              <a:gd name="connsiteX2" fmla="*/ 5044657 w 5812746"/>
              <a:gd name="connsiteY2" fmla="*/ 762351 h 5528040"/>
              <a:gd name="connsiteX3" fmla="*/ 5796943 w 5812746"/>
              <a:gd name="connsiteY3" fmla="*/ 3658506 h 5528040"/>
              <a:gd name="connsiteX4" fmla="*/ 4954141 w 5812746"/>
              <a:gd name="connsiteY4" fmla="*/ 5012740 h 5528040"/>
              <a:gd name="connsiteX5" fmla="*/ 2691747 w 5812746"/>
              <a:gd name="connsiteY5" fmla="*/ 5525878 h 5528040"/>
              <a:gd name="connsiteX6" fmla="*/ 851096 w 5812746"/>
              <a:gd name="connsiteY6" fmla="*/ 4850742 h 5528040"/>
              <a:gd name="connsiteX7" fmla="*/ 140681 w 5812746"/>
              <a:gd name="connsiteY7" fmla="*/ 2645192 h 5528040"/>
              <a:gd name="connsiteX8" fmla="*/ 359594 w 5812746"/>
              <a:gd name="connsiteY8" fmla="*/ 1360849 h 5528040"/>
              <a:gd name="connsiteX9" fmla="*/ 446887 w 5812746"/>
              <a:gd name="connsiteY9" fmla="*/ 1002123 h 5528040"/>
              <a:gd name="connsiteX10" fmla="*/ 19774 w 5812746"/>
              <a:gd name="connsiteY10" fmla="*/ 765364 h 5528040"/>
              <a:gd name="connsiteX11" fmla="*/ 1117899 w 5812746"/>
              <a:gd name="connsiteY11" fmla="*/ 432351 h 5528040"/>
              <a:gd name="connsiteX12" fmla="*/ 1876138 w 5812746"/>
              <a:gd name="connsiteY12" fmla="*/ 213732 h 5528040"/>
              <a:gd name="connsiteX13" fmla="*/ 3054021 w 5812746"/>
              <a:gd name="connsiteY13" fmla="*/ 1231 h 5528040"/>
              <a:gd name="connsiteX0" fmla="*/ 1876138 w 5812746"/>
              <a:gd name="connsiteY0" fmla="*/ 209741 h 5524049"/>
              <a:gd name="connsiteX1" fmla="*/ 3602604 w 5812746"/>
              <a:gd name="connsiteY1" fmla="*/ 22614 h 5524049"/>
              <a:gd name="connsiteX2" fmla="*/ 5044657 w 5812746"/>
              <a:gd name="connsiteY2" fmla="*/ 758360 h 5524049"/>
              <a:gd name="connsiteX3" fmla="*/ 5796943 w 5812746"/>
              <a:gd name="connsiteY3" fmla="*/ 3654515 h 5524049"/>
              <a:gd name="connsiteX4" fmla="*/ 4954141 w 5812746"/>
              <a:gd name="connsiteY4" fmla="*/ 5008749 h 5524049"/>
              <a:gd name="connsiteX5" fmla="*/ 2691747 w 5812746"/>
              <a:gd name="connsiteY5" fmla="*/ 5521887 h 5524049"/>
              <a:gd name="connsiteX6" fmla="*/ 851096 w 5812746"/>
              <a:gd name="connsiteY6" fmla="*/ 4846751 h 5524049"/>
              <a:gd name="connsiteX7" fmla="*/ 140681 w 5812746"/>
              <a:gd name="connsiteY7" fmla="*/ 2641201 h 5524049"/>
              <a:gd name="connsiteX8" fmla="*/ 359594 w 5812746"/>
              <a:gd name="connsiteY8" fmla="*/ 1356858 h 5524049"/>
              <a:gd name="connsiteX9" fmla="*/ 446887 w 5812746"/>
              <a:gd name="connsiteY9" fmla="*/ 998132 h 5524049"/>
              <a:gd name="connsiteX10" fmla="*/ 19774 w 5812746"/>
              <a:gd name="connsiteY10" fmla="*/ 761373 h 5524049"/>
              <a:gd name="connsiteX11" fmla="*/ 1117899 w 5812746"/>
              <a:gd name="connsiteY11" fmla="*/ 428360 h 5524049"/>
              <a:gd name="connsiteX12" fmla="*/ 1876138 w 5812746"/>
              <a:gd name="connsiteY12" fmla="*/ 209741 h 5524049"/>
              <a:gd name="connsiteX0" fmla="*/ 1876138 w 5812746"/>
              <a:gd name="connsiteY0" fmla="*/ 209741 h 5527442"/>
              <a:gd name="connsiteX1" fmla="*/ 3602604 w 5812746"/>
              <a:gd name="connsiteY1" fmla="*/ 22614 h 5527442"/>
              <a:gd name="connsiteX2" fmla="*/ 5044657 w 5812746"/>
              <a:gd name="connsiteY2" fmla="*/ 758360 h 5527442"/>
              <a:gd name="connsiteX3" fmla="*/ 5796943 w 5812746"/>
              <a:gd name="connsiteY3" fmla="*/ 3654515 h 5527442"/>
              <a:gd name="connsiteX4" fmla="*/ 4978741 w 5812746"/>
              <a:gd name="connsiteY4" fmla="*/ 5080951 h 5527442"/>
              <a:gd name="connsiteX5" fmla="*/ 2691747 w 5812746"/>
              <a:gd name="connsiteY5" fmla="*/ 5521887 h 5527442"/>
              <a:gd name="connsiteX6" fmla="*/ 851096 w 5812746"/>
              <a:gd name="connsiteY6" fmla="*/ 4846751 h 5527442"/>
              <a:gd name="connsiteX7" fmla="*/ 140681 w 5812746"/>
              <a:gd name="connsiteY7" fmla="*/ 2641201 h 5527442"/>
              <a:gd name="connsiteX8" fmla="*/ 359594 w 5812746"/>
              <a:gd name="connsiteY8" fmla="*/ 1356858 h 5527442"/>
              <a:gd name="connsiteX9" fmla="*/ 446887 w 5812746"/>
              <a:gd name="connsiteY9" fmla="*/ 998132 h 5527442"/>
              <a:gd name="connsiteX10" fmla="*/ 19774 w 5812746"/>
              <a:gd name="connsiteY10" fmla="*/ 761373 h 5527442"/>
              <a:gd name="connsiteX11" fmla="*/ 1117899 w 5812746"/>
              <a:gd name="connsiteY11" fmla="*/ 428360 h 5527442"/>
              <a:gd name="connsiteX12" fmla="*/ 1876138 w 5812746"/>
              <a:gd name="connsiteY12" fmla="*/ 209741 h 5527442"/>
              <a:gd name="connsiteX0" fmla="*/ 1868107 w 5804715"/>
              <a:gd name="connsiteY0" fmla="*/ 209741 h 5527442"/>
              <a:gd name="connsiteX1" fmla="*/ 3594573 w 5804715"/>
              <a:gd name="connsiteY1" fmla="*/ 22614 h 5527442"/>
              <a:gd name="connsiteX2" fmla="*/ 5036626 w 5804715"/>
              <a:gd name="connsiteY2" fmla="*/ 758360 h 5527442"/>
              <a:gd name="connsiteX3" fmla="*/ 5788912 w 5804715"/>
              <a:gd name="connsiteY3" fmla="*/ 3654515 h 5527442"/>
              <a:gd name="connsiteX4" fmla="*/ 4970710 w 5804715"/>
              <a:gd name="connsiteY4" fmla="*/ 5080951 h 5527442"/>
              <a:gd name="connsiteX5" fmla="*/ 2683716 w 5804715"/>
              <a:gd name="connsiteY5" fmla="*/ 5521887 h 5527442"/>
              <a:gd name="connsiteX6" fmla="*/ 843065 w 5804715"/>
              <a:gd name="connsiteY6" fmla="*/ 4846751 h 5527442"/>
              <a:gd name="connsiteX7" fmla="*/ 132650 w 5804715"/>
              <a:gd name="connsiteY7" fmla="*/ 2641201 h 5527442"/>
              <a:gd name="connsiteX8" fmla="*/ 351563 w 5804715"/>
              <a:gd name="connsiteY8" fmla="*/ 1356858 h 5527442"/>
              <a:gd name="connsiteX9" fmla="*/ 438856 w 5804715"/>
              <a:gd name="connsiteY9" fmla="*/ 998132 h 5527442"/>
              <a:gd name="connsiteX10" fmla="*/ 11743 w 5804715"/>
              <a:gd name="connsiteY10" fmla="*/ 761373 h 5527442"/>
              <a:gd name="connsiteX11" fmla="*/ 1109868 w 5804715"/>
              <a:gd name="connsiteY11" fmla="*/ 428360 h 5527442"/>
              <a:gd name="connsiteX12" fmla="*/ 1868107 w 5804715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871754 w 5808362"/>
              <a:gd name="connsiteY0" fmla="*/ 209741 h 5527442"/>
              <a:gd name="connsiteX1" fmla="*/ 3598220 w 5808362"/>
              <a:gd name="connsiteY1" fmla="*/ 22614 h 5527442"/>
              <a:gd name="connsiteX2" fmla="*/ 5040273 w 5808362"/>
              <a:gd name="connsiteY2" fmla="*/ 758360 h 5527442"/>
              <a:gd name="connsiteX3" fmla="*/ 5792559 w 5808362"/>
              <a:gd name="connsiteY3" fmla="*/ 3654515 h 5527442"/>
              <a:gd name="connsiteX4" fmla="*/ 4974357 w 5808362"/>
              <a:gd name="connsiteY4" fmla="*/ 5080951 h 5527442"/>
              <a:gd name="connsiteX5" fmla="*/ 2687363 w 5808362"/>
              <a:gd name="connsiteY5" fmla="*/ 5521887 h 5527442"/>
              <a:gd name="connsiteX6" fmla="*/ 846712 w 5808362"/>
              <a:gd name="connsiteY6" fmla="*/ 4846751 h 5527442"/>
              <a:gd name="connsiteX7" fmla="*/ 136297 w 5808362"/>
              <a:gd name="connsiteY7" fmla="*/ 2641201 h 5527442"/>
              <a:gd name="connsiteX8" fmla="*/ 355210 w 5808362"/>
              <a:gd name="connsiteY8" fmla="*/ 1356858 h 5527442"/>
              <a:gd name="connsiteX9" fmla="*/ 442503 w 5808362"/>
              <a:gd name="connsiteY9" fmla="*/ 998132 h 5527442"/>
              <a:gd name="connsiteX10" fmla="*/ 15390 w 5808362"/>
              <a:gd name="connsiteY10" fmla="*/ 761373 h 5527442"/>
              <a:gd name="connsiteX11" fmla="*/ 1113515 w 5808362"/>
              <a:gd name="connsiteY11" fmla="*/ 428360 h 5527442"/>
              <a:gd name="connsiteX12" fmla="*/ 1871754 w 5808362"/>
              <a:gd name="connsiteY12" fmla="*/ 209741 h 5527442"/>
              <a:gd name="connsiteX0" fmla="*/ 1948185 w 5808362"/>
              <a:gd name="connsiteY0" fmla="*/ 196960 h 5529615"/>
              <a:gd name="connsiteX1" fmla="*/ 3598220 w 5808362"/>
              <a:gd name="connsiteY1" fmla="*/ 24787 h 5529615"/>
              <a:gd name="connsiteX2" fmla="*/ 5040273 w 5808362"/>
              <a:gd name="connsiteY2" fmla="*/ 760533 h 5529615"/>
              <a:gd name="connsiteX3" fmla="*/ 5792559 w 5808362"/>
              <a:gd name="connsiteY3" fmla="*/ 3656688 h 5529615"/>
              <a:gd name="connsiteX4" fmla="*/ 4974357 w 5808362"/>
              <a:gd name="connsiteY4" fmla="*/ 5083124 h 5529615"/>
              <a:gd name="connsiteX5" fmla="*/ 2687363 w 5808362"/>
              <a:gd name="connsiteY5" fmla="*/ 5524060 h 5529615"/>
              <a:gd name="connsiteX6" fmla="*/ 846712 w 5808362"/>
              <a:gd name="connsiteY6" fmla="*/ 4848924 h 5529615"/>
              <a:gd name="connsiteX7" fmla="*/ 136297 w 5808362"/>
              <a:gd name="connsiteY7" fmla="*/ 2643374 h 5529615"/>
              <a:gd name="connsiteX8" fmla="*/ 355210 w 5808362"/>
              <a:gd name="connsiteY8" fmla="*/ 1359031 h 5529615"/>
              <a:gd name="connsiteX9" fmla="*/ 442503 w 5808362"/>
              <a:gd name="connsiteY9" fmla="*/ 1000305 h 5529615"/>
              <a:gd name="connsiteX10" fmla="*/ 15390 w 5808362"/>
              <a:gd name="connsiteY10" fmla="*/ 763546 h 5529615"/>
              <a:gd name="connsiteX11" fmla="*/ 1113515 w 5808362"/>
              <a:gd name="connsiteY11" fmla="*/ 430533 h 5529615"/>
              <a:gd name="connsiteX12" fmla="*/ 1948185 w 5808362"/>
              <a:gd name="connsiteY12" fmla="*/ 196960 h 5529615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48185 w 5808362"/>
              <a:gd name="connsiteY0" fmla="*/ 203971 h 5536626"/>
              <a:gd name="connsiteX1" fmla="*/ 3598220 w 5808362"/>
              <a:gd name="connsiteY1" fmla="*/ 31798 h 5536626"/>
              <a:gd name="connsiteX2" fmla="*/ 5040273 w 5808362"/>
              <a:gd name="connsiteY2" fmla="*/ 767544 h 5536626"/>
              <a:gd name="connsiteX3" fmla="*/ 5792559 w 5808362"/>
              <a:gd name="connsiteY3" fmla="*/ 3663699 h 5536626"/>
              <a:gd name="connsiteX4" fmla="*/ 4974357 w 5808362"/>
              <a:gd name="connsiteY4" fmla="*/ 5090135 h 5536626"/>
              <a:gd name="connsiteX5" fmla="*/ 2687363 w 5808362"/>
              <a:gd name="connsiteY5" fmla="*/ 5531071 h 5536626"/>
              <a:gd name="connsiteX6" fmla="*/ 846712 w 5808362"/>
              <a:gd name="connsiteY6" fmla="*/ 4855935 h 5536626"/>
              <a:gd name="connsiteX7" fmla="*/ 136297 w 5808362"/>
              <a:gd name="connsiteY7" fmla="*/ 2650385 h 5536626"/>
              <a:gd name="connsiteX8" fmla="*/ 355210 w 5808362"/>
              <a:gd name="connsiteY8" fmla="*/ 1366042 h 5536626"/>
              <a:gd name="connsiteX9" fmla="*/ 442503 w 5808362"/>
              <a:gd name="connsiteY9" fmla="*/ 1007316 h 5536626"/>
              <a:gd name="connsiteX10" fmla="*/ 15390 w 5808362"/>
              <a:gd name="connsiteY10" fmla="*/ 770557 h 5536626"/>
              <a:gd name="connsiteX11" fmla="*/ 1113515 w 5808362"/>
              <a:gd name="connsiteY11" fmla="*/ 437544 h 5536626"/>
              <a:gd name="connsiteX12" fmla="*/ 1948185 w 5808362"/>
              <a:gd name="connsiteY12" fmla="*/ 203971 h 5536626"/>
              <a:gd name="connsiteX0" fmla="*/ 1956093 w 5816270"/>
              <a:gd name="connsiteY0" fmla="*/ 203971 h 5536626"/>
              <a:gd name="connsiteX1" fmla="*/ 3606128 w 5816270"/>
              <a:gd name="connsiteY1" fmla="*/ 31798 h 5536626"/>
              <a:gd name="connsiteX2" fmla="*/ 5048181 w 5816270"/>
              <a:gd name="connsiteY2" fmla="*/ 767544 h 5536626"/>
              <a:gd name="connsiteX3" fmla="*/ 5800467 w 5816270"/>
              <a:gd name="connsiteY3" fmla="*/ 3663699 h 5536626"/>
              <a:gd name="connsiteX4" fmla="*/ 4982265 w 5816270"/>
              <a:gd name="connsiteY4" fmla="*/ 5090135 h 5536626"/>
              <a:gd name="connsiteX5" fmla="*/ 2695271 w 5816270"/>
              <a:gd name="connsiteY5" fmla="*/ 5531071 h 5536626"/>
              <a:gd name="connsiteX6" fmla="*/ 854620 w 5816270"/>
              <a:gd name="connsiteY6" fmla="*/ 4855935 h 5536626"/>
              <a:gd name="connsiteX7" fmla="*/ 144205 w 5816270"/>
              <a:gd name="connsiteY7" fmla="*/ 2650385 h 5536626"/>
              <a:gd name="connsiteX8" fmla="*/ 363118 w 5816270"/>
              <a:gd name="connsiteY8" fmla="*/ 1366042 h 5536626"/>
              <a:gd name="connsiteX9" fmla="*/ 450411 w 5816270"/>
              <a:gd name="connsiteY9" fmla="*/ 1007316 h 5536626"/>
              <a:gd name="connsiteX10" fmla="*/ 23298 w 5816270"/>
              <a:gd name="connsiteY10" fmla="*/ 770557 h 5536626"/>
              <a:gd name="connsiteX11" fmla="*/ 1090851 w 5816270"/>
              <a:gd name="connsiteY11" fmla="*/ 482410 h 5536626"/>
              <a:gd name="connsiteX12" fmla="*/ 1956093 w 5816270"/>
              <a:gd name="connsiteY12" fmla="*/ 203971 h 5536626"/>
              <a:gd name="connsiteX0" fmla="*/ 1956093 w 5820396"/>
              <a:gd name="connsiteY0" fmla="*/ 203971 h 5536626"/>
              <a:gd name="connsiteX1" fmla="*/ 3606128 w 5820396"/>
              <a:gd name="connsiteY1" fmla="*/ 31798 h 5536626"/>
              <a:gd name="connsiteX2" fmla="*/ 5048181 w 5820396"/>
              <a:gd name="connsiteY2" fmla="*/ 767544 h 5536626"/>
              <a:gd name="connsiteX3" fmla="*/ 5800467 w 5820396"/>
              <a:gd name="connsiteY3" fmla="*/ 3663699 h 5536626"/>
              <a:gd name="connsiteX4" fmla="*/ 4982265 w 5820396"/>
              <a:gd name="connsiteY4" fmla="*/ 5090135 h 5536626"/>
              <a:gd name="connsiteX5" fmla="*/ 2695271 w 5820396"/>
              <a:gd name="connsiteY5" fmla="*/ 5531071 h 5536626"/>
              <a:gd name="connsiteX6" fmla="*/ 854620 w 5820396"/>
              <a:gd name="connsiteY6" fmla="*/ 4855935 h 5536626"/>
              <a:gd name="connsiteX7" fmla="*/ 144205 w 5820396"/>
              <a:gd name="connsiteY7" fmla="*/ 2650385 h 5536626"/>
              <a:gd name="connsiteX8" fmla="*/ 363118 w 5820396"/>
              <a:gd name="connsiteY8" fmla="*/ 1366042 h 5536626"/>
              <a:gd name="connsiteX9" fmla="*/ 450411 w 5820396"/>
              <a:gd name="connsiteY9" fmla="*/ 1007316 h 5536626"/>
              <a:gd name="connsiteX10" fmla="*/ 23298 w 5820396"/>
              <a:gd name="connsiteY10" fmla="*/ 770557 h 5536626"/>
              <a:gd name="connsiteX11" fmla="*/ 1090851 w 5820396"/>
              <a:gd name="connsiteY11" fmla="*/ 482410 h 5536626"/>
              <a:gd name="connsiteX12" fmla="*/ 1956093 w 5820396"/>
              <a:gd name="connsiteY12" fmla="*/ 203971 h 5536626"/>
              <a:gd name="connsiteX0" fmla="*/ 1956093 w 5823792"/>
              <a:gd name="connsiteY0" fmla="*/ 203971 h 5536626"/>
              <a:gd name="connsiteX1" fmla="*/ 3606128 w 5823792"/>
              <a:gd name="connsiteY1" fmla="*/ 31798 h 5536626"/>
              <a:gd name="connsiteX2" fmla="*/ 5122050 w 5823792"/>
              <a:gd name="connsiteY2" fmla="*/ 767544 h 5536626"/>
              <a:gd name="connsiteX3" fmla="*/ 5800467 w 5823792"/>
              <a:gd name="connsiteY3" fmla="*/ 3663699 h 5536626"/>
              <a:gd name="connsiteX4" fmla="*/ 4982265 w 5823792"/>
              <a:gd name="connsiteY4" fmla="*/ 5090135 h 5536626"/>
              <a:gd name="connsiteX5" fmla="*/ 2695271 w 5823792"/>
              <a:gd name="connsiteY5" fmla="*/ 5531071 h 5536626"/>
              <a:gd name="connsiteX6" fmla="*/ 854620 w 5823792"/>
              <a:gd name="connsiteY6" fmla="*/ 4855935 h 5536626"/>
              <a:gd name="connsiteX7" fmla="*/ 144205 w 5823792"/>
              <a:gd name="connsiteY7" fmla="*/ 2650385 h 5536626"/>
              <a:gd name="connsiteX8" fmla="*/ 363118 w 5823792"/>
              <a:gd name="connsiteY8" fmla="*/ 1366042 h 5536626"/>
              <a:gd name="connsiteX9" fmla="*/ 450411 w 5823792"/>
              <a:gd name="connsiteY9" fmla="*/ 1007316 h 5536626"/>
              <a:gd name="connsiteX10" fmla="*/ 23298 w 5823792"/>
              <a:gd name="connsiteY10" fmla="*/ 770557 h 5536626"/>
              <a:gd name="connsiteX11" fmla="*/ 1090851 w 5823792"/>
              <a:gd name="connsiteY11" fmla="*/ 482410 h 5536626"/>
              <a:gd name="connsiteX12" fmla="*/ 1956093 w 5823792"/>
              <a:gd name="connsiteY12" fmla="*/ 203971 h 5536626"/>
              <a:gd name="connsiteX0" fmla="*/ 1956093 w 5824968"/>
              <a:gd name="connsiteY0" fmla="*/ 203971 h 5536626"/>
              <a:gd name="connsiteX1" fmla="*/ 3606128 w 5824968"/>
              <a:gd name="connsiteY1" fmla="*/ 31798 h 5536626"/>
              <a:gd name="connsiteX2" fmla="*/ 5143156 w 5824968"/>
              <a:gd name="connsiteY2" fmla="*/ 767544 h 5536626"/>
              <a:gd name="connsiteX3" fmla="*/ 5800467 w 5824968"/>
              <a:gd name="connsiteY3" fmla="*/ 3663699 h 5536626"/>
              <a:gd name="connsiteX4" fmla="*/ 4982265 w 5824968"/>
              <a:gd name="connsiteY4" fmla="*/ 5090135 h 5536626"/>
              <a:gd name="connsiteX5" fmla="*/ 2695271 w 5824968"/>
              <a:gd name="connsiteY5" fmla="*/ 5531071 h 5536626"/>
              <a:gd name="connsiteX6" fmla="*/ 854620 w 5824968"/>
              <a:gd name="connsiteY6" fmla="*/ 4855935 h 5536626"/>
              <a:gd name="connsiteX7" fmla="*/ 144205 w 5824968"/>
              <a:gd name="connsiteY7" fmla="*/ 2650385 h 5536626"/>
              <a:gd name="connsiteX8" fmla="*/ 363118 w 5824968"/>
              <a:gd name="connsiteY8" fmla="*/ 1366042 h 5536626"/>
              <a:gd name="connsiteX9" fmla="*/ 450411 w 5824968"/>
              <a:gd name="connsiteY9" fmla="*/ 1007316 h 5536626"/>
              <a:gd name="connsiteX10" fmla="*/ 23298 w 5824968"/>
              <a:gd name="connsiteY10" fmla="*/ 770557 h 5536626"/>
              <a:gd name="connsiteX11" fmla="*/ 1090851 w 5824968"/>
              <a:gd name="connsiteY11" fmla="*/ 482410 h 5536626"/>
              <a:gd name="connsiteX12" fmla="*/ 1956093 w 5824968"/>
              <a:gd name="connsiteY12" fmla="*/ 203971 h 553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4968" h="5536626">
                <a:moveTo>
                  <a:pt x="1956093" y="203971"/>
                </a:moveTo>
                <a:cubicBezTo>
                  <a:pt x="2416071" y="69049"/>
                  <a:pt x="3074951" y="-62131"/>
                  <a:pt x="3606128" y="31798"/>
                </a:cubicBezTo>
                <a:cubicBezTo>
                  <a:pt x="4137305" y="125727"/>
                  <a:pt x="4839706" y="167149"/>
                  <a:pt x="5143156" y="767544"/>
                </a:cubicBezTo>
                <a:cubicBezTo>
                  <a:pt x="5627086" y="1597283"/>
                  <a:pt x="5913211" y="2337425"/>
                  <a:pt x="5800467" y="3663699"/>
                </a:cubicBezTo>
                <a:cubicBezTo>
                  <a:pt x="5666002" y="4275467"/>
                  <a:pt x="5499798" y="4778906"/>
                  <a:pt x="4982265" y="5090135"/>
                </a:cubicBezTo>
                <a:cubicBezTo>
                  <a:pt x="4464732" y="5401364"/>
                  <a:pt x="3383212" y="5570104"/>
                  <a:pt x="2695271" y="5531071"/>
                </a:cubicBezTo>
                <a:cubicBezTo>
                  <a:pt x="2007330" y="5492038"/>
                  <a:pt x="1608792" y="5694368"/>
                  <a:pt x="854620" y="4855935"/>
                </a:cubicBezTo>
                <a:cubicBezTo>
                  <a:pt x="420570" y="4381493"/>
                  <a:pt x="226122" y="3232034"/>
                  <a:pt x="144205" y="2650385"/>
                </a:cubicBezTo>
                <a:cubicBezTo>
                  <a:pt x="62288" y="2068737"/>
                  <a:pt x="190669" y="1906259"/>
                  <a:pt x="363118" y="1366042"/>
                </a:cubicBezTo>
                <a:cubicBezTo>
                  <a:pt x="405188" y="1271625"/>
                  <a:pt x="414881" y="1073979"/>
                  <a:pt x="450411" y="1007316"/>
                </a:cubicBezTo>
                <a:cubicBezTo>
                  <a:pt x="196957" y="697531"/>
                  <a:pt x="-83442" y="858041"/>
                  <a:pt x="23298" y="770557"/>
                </a:cubicBezTo>
                <a:cubicBezTo>
                  <a:pt x="130038" y="683073"/>
                  <a:pt x="441219" y="545955"/>
                  <a:pt x="1090851" y="482410"/>
                </a:cubicBezTo>
                <a:cubicBezTo>
                  <a:pt x="1390577" y="430872"/>
                  <a:pt x="1631276" y="330982"/>
                  <a:pt x="1956093" y="203971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99700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AnalogousFromLight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D18BD1"/>
      </a:accent1>
      <a:accent2>
        <a:srgbClr val="A471C7"/>
      </a:accent2>
      <a:accent3>
        <a:srgbClr val="978BD1"/>
      </a:accent3>
      <a:accent4>
        <a:srgbClr val="7186C7"/>
      </a:accent4>
      <a:accent5>
        <a:srgbClr val="71AAC7"/>
      </a:accent5>
      <a:accent6>
        <a:srgbClr val="65B1AB"/>
      </a:accent6>
      <a:hlink>
        <a:srgbClr val="568F57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{8F02B748-7E39-C248-8B76-C9C0DA4E0F4D}tf10001071</Template>
  <TotalTime>2955</TotalTime>
  <Words>823</Words>
  <Application>Microsoft Macintosh PowerPoint</Application>
  <PresentationFormat>Widescreen</PresentationFormat>
  <Paragraphs>78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ColfaxAI</vt:lpstr>
      <vt:lpstr>The Hand</vt:lpstr>
      <vt:lpstr>The Serif Hand</vt:lpstr>
      <vt:lpstr>ChitchatVTI</vt:lpstr>
      <vt:lpstr>Web based system using chatGPT</vt:lpstr>
      <vt:lpstr>INTRODUCTION</vt:lpstr>
      <vt:lpstr>TABLE OF CONTENTS</vt:lpstr>
      <vt:lpstr>Steps followed TO BUILD AN AI</vt:lpstr>
      <vt:lpstr>SET UP AN OPENAI API KEY</vt:lpstr>
      <vt:lpstr>Setup a web crawler</vt:lpstr>
      <vt:lpstr>Setup a web crawler</vt:lpstr>
      <vt:lpstr>BUILDING AN EMBEDDING INDEX</vt:lpstr>
      <vt:lpstr>Building an embedding index</vt:lpstr>
      <vt:lpstr>Building a q/a with embedding</vt:lpstr>
      <vt:lpstr>Building a q/a with embedding</vt:lpstr>
      <vt:lpstr>USING FLASK TO MAKE A WEBSERVER FOR Q/A</vt:lpstr>
      <vt:lpstr>Run the crawler on the terminal in the cloned repository </vt:lpstr>
      <vt:lpstr>Create an index.html file as per your user interface. </vt:lpstr>
      <vt:lpstr>Set up all the dependencies and run the application using flask. </vt:lpstr>
      <vt:lpstr>Visit the url and query the webserver</vt:lpstr>
      <vt:lpstr>Video demo</vt:lpstr>
      <vt:lpstr>conclusion</vt:lpstr>
      <vt:lpstr>Refrences</vt:lpstr>
      <vt:lpstr>GITHUB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based system using chatGPT</dc:title>
  <dc:creator>19745</dc:creator>
  <cp:lastModifiedBy>19745</cp:lastModifiedBy>
  <cp:revision>1</cp:revision>
  <dcterms:created xsi:type="dcterms:W3CDTF">2023-03-20T06:39:00Z</dcterms:created>
  <dcterms:modified xsi:type="dcterms:W3CDTF">2023-03-22T07:54:49Z</dcterms:modified>
</cp:coreProperties>
</file>